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19"/>
  </p:notesMasterIdLst>
  <p:handoutMasterIdLst>
    <p:handoutMasterId r:id="rId20"/>
  </p:handoutMasterIdLst>
  <p:sldIdLst>
    <p:sldId id="627" r:id="rId5"/>
    <p:sldId id="672" r:id="rId6"/>
    <p:sldId id="438" r:id="rId7"/>
    <p:sldId id="439" r:id="rId8"/>
    <p:sldId id="440" r:id="rId9"/>
    <p:sldId id="441" r:id="rId10"/>
    <p:sldId id="444" r:id="rId11"/>
    <p:sldId id="442" r:id="rId12"/>
    <p:sldId id="445" r:id="rId13"/>
    <p:sldId id="443" r:id="rId14"/>
    <p:sldId id="673" r:id="rId15"/>
    <p:sldId id="674" r:id="rId16"/>
    <p:sldId id="676" r:id="rId17"/>
    <p:sldId id="677"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F7A360-8DF0-4CDB-AD78-96EBAF976B33}" v="96" dt="2018-08-27T18:50:38.1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91757" autoAdjust="0"/>
  </p:normalViewPr>
  <p:slideViewPr>
    <p:cSldViewPr snapToGrid="0">
      <p:cViewPr varScale="1">
        <p:scale>
          <a:sx n="105" d="100"/>
          <a:sy n="105" d="100"/>
        </p:scale>
        <p:origin x="834" y="10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3252"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Mann" userId="eb467d60-cff5-406f-b4ef-6c0aacb48478" providerId="ADAL" clId="{05F7A360-8DF0-4CDB-AD78-96EBAF976B33}"/>
    <pc:docChg chg="delSld">
      <pc:chgData name="Becky Mann" userId="eb467d60-cff5-406f-b4ef-6c0aacb48478" providerId="ADAL" clId="{05F7A360-8DF0-4CDB-AD78-96EBAF976B33}" dt="2018-08-27T18:50:38.183" v="95" actId="2696"/>
      <pc:docMkLst>
        <pc:docMk/>
      </pc:docMkLst>
      <pc:sldChg chg="del">
        <pc:chgData name="Becky Mann" userId="eb467d60-cff5-406f-b4ef-6c0aacb48478" providerId="ADAL" clId="{05F7A360-8DF0-4CDB-AD78-96EBAF976B33}" dt="2018-08-27T18:50:19.150" v="2" actId="2696"/>
        <pc:sldMkLst>
          <pc:docMk/>
          <pc:sldMk cId="100985728" sldId="383"/>
        </pc:sldMkLst>
      </pc:sldChg>
      <pc:sldChg chg="del">
        <pc:chgData name="Becky Mann" userId="eb467d60-cff5-406f-b4ef-6c0aacb48478" providerId="ADAL" clId="{05F7A360-8DF0-4CDB-AD78-96EBAF976B33}" dt="2018-08-27T18:50:19.161" v="3" actId="2696"/>
        <pc:sldMkLst>
          <pc:docMk/>
          <pc:sldMk cId="2414047224" sldId="384"/>
        </pc:sldMkLst>
      </pc:sldChg>
      <pc:sldChg chg="del">
        <pc:chgData name="Becky Mann" userId="eb467d60-cff5-406f-b4ef-6c0aacb48478" providerId="ADAL" clId="{05F7A360-8DF0-4CDB-AD78-96EBAF976B33}" dt="2018-08-27T18:50:19.180" v="4" actId="2696"/>
        <pc:sldMkLst>
          <pc:docMk/>
          <pc:sldMk cId="403897518" sldId="385"/>
        </pc:sldMkLst>
      </pc:sldChg>
      <pc:sldChg chg="del">
        <pc:chgData name="Becky Mann" userId="eb467d60-cff5-406f-b4ef-6c0aacb48478" providerId="ADAL" clId="{05F7A360-8DF0-4CDB-AD78-96EBAF976B33}" dt="2018-08-27T18:50:19.200" v="5" actId="2696"/>
        <pc:sldMkLst>
          <pc:docMk/>
          <pc:sldMk cId="3839513269" sldId="386"/>
        </pc:sldMkLst>
      </pc:sldChg>
      <pc:sldChg chg="del">
        <pc:chgData name="Becky Mann" userId="eb467d60-cff5-406f-b4ef-6c0aacb48478" providerId="ADAL" clId="{05F7A360-8DF0-4CDB-AD78-96EBAF976B33}" dt="2018-08-27T18:50:19.247" v="8" actId="2696"/>
        <pc:sldMkLst>
          <pc:docMk/>
          <pc:sldMk cId="580810785" sldId="387"/>
        </pc:sldMkLst>
      </pc:sldChg>
      <pc:sldChg chg="del">
        <pc:chgData name="Becky Mann" userId="eb467d60-cff5-406f-b4ef-6c0aacb48478" providerId="ADAL" clId="{05F7A360-8DF0-4CDB-AD78-96EBAF976B33}" dt="2018-08-27T18:50:19.216" v="6" actId="2696"/>
        <pc:sldMkLst>
          <pc:docMk/>
          <pc:sldMk cId="3276670665" sldId="388"/>
        </pc:sldMkLst>
      </pc:sldChg>
      <pc:sldChg chg="del">
        <pc:chgData name="Becky Mann" userId="eb467d60-cff5-406f-b4ef-6c0aacb48478" providerId="ADAL" clId="{05F7A360-8DF0-4CDB-AD78-96EBAF976B33}" dt="2018-08-27T18:50:19.229" v="7" actId="2696"/>
        <pc:sldMkLst>
          <pc:docMk/>
          <pc:sldMk cId="1526239067" sldId="389"/>
        </pc:sldMkLst>
      </pc:sldChg>
      <pc:sldChg chg="del">
        <pc:chgData name="Becky Mann" userId="eb467d60-cff5-406f-b4ef-6c0aacb48478" providerId="ADAL" clId="{05F7A360-8DF0-4CDB-AD78-96EBAF976B33}" dt="2018-08-27T18:50:19.263" v="9" actId="2696"/>
        <pc:sldMkLst>
          <pc:docMk/>
          <pc:sldMk cId="1668048944" sldId="390"/>
        </pc:sldMkLst>
      </pc:sldChg>
      <pc:sldChg chg="del">
        <pc:chgData name="Becky Mann" userId="eb467d60-cff5-406f-b4ef-6c0aacb48478" providerId="ADAL" clId="{05F7A360-8DF0-4CDB-AD78-96EBAF976B33}" dt="2018-08-27T18:50:19.282" v="10" actId="2696"/>
        <pc:sldMkLst>
          <pc:docMk/>
          <pc:sldMk cId="3069969971" sldId="391"/>
        </pc:sldMkLst>
      </pc:sldChg>
      <pc:sldChg chg="del">
        <pc:chgData name="Becky Mann" userId="eb467d60-cff5-406f-b4ef-6c0aacb48478" providerId="ADAL" clId="{05F7A360-8DF0-4CDB-AD78-96EBAF976B33}" dt="2018-08-27T18:50:19.307" v="11" actId="2696"/>
        <pc:sldMkLst>
          <pc:docMk/>
          <pc:sldMk cId="3666778671" sldId="392"/>
        </pc:sldMkLst>
      </pc:sldChg>
      <pc:sldChg chg="del">
        <pc:chgData name="Becky Mann" userId="eb467d60-cff5-406f-b4ef-6c0aacb48478" providerId="ADAL" clId="{05F7A360-8DF0-4CDB-AD78-96EBAF976B33}" dt="2018-08-27T18:50:19.322" v="12" actId="2696"/>
        <pc:sldMkLst>
          <pc:docMk/>
          <pc:sldMk cId="653740224" sldId="394"/>
        </pc:sldMkLst>
      </pc:sldChg>
      <pc:sldChg chg="del">
        <pc:chgData name="Becky Mann" userId="eb467d60-cff5-406f-b4ef-6c0aacb48478" providerId="ADAL" clId="{05F7A360-8DF0-4CDB-AD78-96EBAF976B33}" dt="2018-08-27T18:50:19.345" v="13" actId="2696"/>
        <pc:sldMkLst>
          <pc:docMk/>
          <pc:sldMk cId="3811986630" sldId="395"/>
        </pc:sldMkLst>
      </pc:sldChg>
      <pc:sldChg chg="del">
        <pc:chgData name="Becky Mann" userId="eb467d60-cff5-406f-b4ef-6c0aacb48478" providerId="ADAL" clId="{05F7A360-8DF0-4CDB-AD78-96EBAF976B33}" dt="2018-08-27T18:50:19.359" v="14" actId="2696"/>
        <pc:sldMkLst>
          <pc:docMk/>
          <pc:sldMk cId="4252619422" sldId="396"/>
        </pc:sldMkLst>
      </pc:sldChg>
      <pc:sldChg chg="del">
        <pc:chgData name="Becky Mann" userId="eb467d60-cff5-406f-b4ef-6c0aacb48478" providerId="ADAL" clId="{05F7A360-8DF0-4CDB-AD78-96EBAF976B33}" dt="2018-08-27T18:50:19.374" v="15" actId="2696"/>
        <pc:sldMkLst>
          <pc:docMk/>
          <pc:sldMk cId="218590653" sldId="397"/>
        </pc:sldMkLst>
      </pc:sldChg>
      <pc:sldChg chg="del">
        <pc:chgData name="Becky Mann" userId="eb467d60-cff5-406f-b4ef-6c0aacb48478" providerId="ADAL" clId="{05F7A360-8DF0-4CDB-AD78-96EBAF976B33}" dt="2018-08-27T18:50:19.391" v="16" actId="2696"/>
        <pc:sldMkLst>
          <pc:docMk/>
          <pc:sldMk cId="3952487807" sldId="398"/>
        </pc:sldMkLst>
      </pc:sldChg>
      <pc:sldChg chg="del">
        <pc:chgData name="Becky Mann" userId="eb467d60-cff5-406f-b4ef-6c0aacb48478" providerId="ADAL" clId="{05F7A360-8DF0-4CDB-AD78-96EBAF976B33}" dt="2018-08-27T18:50:19.405" v="17" actId="2696"/>
        <pc:sldMkLst>
          <pc:docMk/>
          <pc:sldMk cId="1426532044" sldId="399"/>
        </pc:sldMkLst>
      </pc:sldChg>
      <pc:sldChg chg="del">
        <pc:chgData name="Becky Mann" userId="eb467d60-cff5-406f-b4ef-6c0aacb48478" providerId="ADAL" clId="{05F7A360-8DF0-4CDB-AD78-96EBAF976B33}" dt="2018-08-27T18:50:19.432" v="18" actId="2696"/>
        <pc:sldMkLst>
          <pc:docMk/>
          <pc:sldMk cId="1493777223" sldId="400"/>
        </pc:sldMkLst>
      </pc:sldChg>
      <pc:sldChg chg="del">
        <pc:chgData name="Becky Mann" userId="eb467d60-cff5-406f-b4ef-6c0aacb48478" providerId="ADAL" clId="{05F7A360-8DF0-4CDB-AD78-96EBAF976B33}" dt="2018-08-27T18:50:19.503" v="23" actId="2696"/>
        <pc:sldMkLst>
          <pc:docMk/>
          <pc:sldMk cId="2133058261" sldId="401"/>
        </pc:sldMkLst>
      </pc:sldChg>
      <pc:sldChg chg="del">
        <pc:chgData name="Becky Mann" userId="eb467d60-cff5-406f-b4ef-6c0aacb48478" providerId="ADAL" clId="{05F7A360-8DF0-4CDB-AD78-96EBAF976B33}" dt="2018-08-27T18:50:19.519" v="24" actId="2696"/>
        <pc:sldMkLst>
          <pc:docMk/>
          <pc:sldMk cId="549680128" sldId="402"/>
        </pc:sldMkLst>
      </pc:sldChg>
      <pc:sldChg chg="del">
        <pc:chgData name="Becky Mann" userId="eb467d60-cff5-406f-b4ef-6c0aacb48478" providerId="ADAL" clId="{05F7A360-8DF0-4CDB-AD78-96EBAF976B33}" dt="2018-08-27T18:50:19.535" v="25" actId="2696"/>
        <pc:sldMkLst>
          <pc:docMk/>
          <pc:sldMk cId="1052748168" sldId="403"/>
        </pc:sldMkLst>
      </pc:sldChg>
      <pc:sldChg chg="del">
        <pc:chgData name="Becky Mann" userId="eb467d60-cff5-406f-b4ef-6c0aacb48478" providerId="ADAL" clId="{05F7A360-8DF0-4CDB-AD78-96EBAF976B33}" dt="2018-08-27T18:50:19.553" v="26" actId="2696"/>
        <pc:sldMkLst>
          <pc:docMk/>
          <pc:sldMk cId="1528606139" sldId="404"/>
        </pc:sldMkLst>
      </pc:sldChg>
      <pc:sldChg chg="del">
        <pc:chgData name="Becky Mann" userId="eb467d60-cff5-406f-b4ef-6c0aacb48478" providerId="ADAL" clId="{05F7A360-8DF0-4CDB-AD78-96EBAF976B33}" dt="2018-08-27T18:50:19.571" v="27" actId="2696"/>
        <pc:sldMkLst>
          <pc:docMk/>
          <pc:sldMk cId="2725679034" sldId="405"/>
        </pc:sldMkLst>
      </pc:sldChg>
      <pc:sldChg chg="del">
        <pc:chgData name="Becky Mann" userId="eb467d60-cff5-406f-b4ef-6c0aacb48478" providerId="ADAL" clId="{05F7A360-8DF0-4CDB-AD78-96EBAF976B33}" dt="2018-08-27T18:50:19.591" v="28" actId="2696"/>
        <pc:sldMkLst>
          <pc:docMk/>
          <pc:sldMk cId="1676435428" sldId="406"/>
        </pc:sldMkLst>
      </pc:sldChg>
      <pc:sldChg chg="del">
        <pc:chgData name="Becky Mann" userId="eb467d60-cff5-406f-b4ef-6c0aacb48478" providerId="ADAL" clId="{05F7A360-8DF0-4CDB-AD78-96EBAF976B33}" dt="2018-08-27T18:50:19.606" v="29" actId="2696"/>
        <pc:sldMkLst>
          <pc:docMk/>
          <pc:sldMk cId="1588431064" sldId="407"/>
        </pc:sldMkLst>
      </pc:sldChg>
      <pc:sldChg chg="del">
        <pc:chgData name="Becky Mann" userId="eb467d60-cff5-406f-b4ef-6c0aacb48478" providerId="ADAL" clId="{05F7A360-8DF0-4CDB-AD78-96EBAF976B33}" dt="2018-08-27T18:50:19.623" v="30" actId="2696"/>
        <pc:sldMkLst>
          <pc:docMk/>
          <pc:sldMk cId="213056216" sldId="408"/>
        </pc:sldMkLst>
      </pc:sldChg>
      <pc:sldChg chg="del">
        <pc:chgData name="Becky Mann" userId="eb467d60-cff5-406f-b4ef-6c0aacb48478" providerId="ADAL" clId="{05F7A360-8DF0-4CDB-AD78-96EBAF976B33}" dt="2018-08-27T18:50:19.638" v="31" actId="2696"/>
        <pc:sldMkLst>
          <pc:docMk/>
          <pc:sldMk cId="2165304213" sldId="409"/>
        </pc:sldMkLst>
      </pc:sldChg>
      <pc:sldChg chg="del">
        <pc:chgData name="Becky Mann" userId="eb467d60-cff5-406f-b4ef-6c0aacb48478" providerId="ADAL" clId="{05F7A360-8DF0-4CDB-AD78-96EBAF976B33}" dt="2018-08-27T18:50:19.652" v="32" actId="2696"/>
        <pc:sldMkLst>
          <pc:docMk/>
          <pc:sldMk cId="1333485679" sldId="410"/>
        </pc:sldMkLst>
      </pc:sldChg>
      <pc:sldChg chg="del">
        <pc:chgData name="Becky Mann" userId="eb467d60-cff5-406f-b4ef-6c0aacb48478" providerId="ADAL" clId="{05F7A360-8DF0-4CDB-AD78-96EBAF976B33}" dt="2018-08-27T18:50:19.668" v="33" actId="2696"/>
        <pc:sldMkLst>
          <pc:docMk/>
          <pc:sldMk cId="1966783635" sldId="411"/>
        </pc:sldMkLst>
      </pc:sldChg>
      <pc:sldChg chg="del">
        <pc:chgData name="Becky Mann" userId="eb467d60-cff5-406f-b4ef-6c0aacb48478" providerId="ADAL" clId="{05F7A360-8DF0-4CDB-AD78-96EBAF976B33}" dt="2018-08-27T18:50:19.679" v="34" actId="2696"/>
        <pc:sldMkLst>
          <pc:docMk/>
          <pc:sldMk cId="2439636304" sldId="412"/>
        </pc:sldMkLst>
      </pc:sldChg>
      <pc:sldChg chg="del">
        <pc:chgData name="Becky Mann" userId="eb467d60-cff5-406f-b4ef-6c0aacb48478" providerId="ADAL" clId="{05F7A360-8DF0-4CDB-AD78-96EBAF976B33}" dt="2018-08-27T18:50:19.694" v="35" actId="2696"/>
        <pc:sldMkLst>
          <pc:docMk/>
          <pc:sldMk cId="3067068883" sldId="413"/>
        </pc:sldMkLst>
      </pc:sldChg>
      <pc:sldChg chg="del">
        <pc:chgData name="Becky Mann" userId="eb467d60-cff5-406f-b4ef-6c0aacb48478" providerId="ADAL" clId="{05F7A360-8DF0-4CDB-AD78-96EBAF976B33}" dt="2018-08-27T18:50:19.707" v="36" actId="2696"/>
        <pc:sldMkLst>
          <pc:docMk/>
          <pc:sldMk cId="3735779870" sldId="414"/>
        </pc:sldMkLst>
      </pc:sldChg>
      <pc:sldChg chg="del">
        <pc:chgData name="Becky Mann" userId="eb467d60-cff5-406f-b4ef-6c0aacb48478" providerId="ADAL" clId="{05F7A360-8DF0-4CDB-AD78-96EBAF976B33}" dt="2018-08-27T18:50:19.722" v="37" actId="2696"/>
        <pc:sldMkLst>
          <pc:docMk/>
          <pc:sldMk cId="3840062188" sldId="415"/>
        </pc:sldMkLst>
      </pc:sldChg>
      <pc:sldChg chg="del">
        <pc:chgData name="Becky Mann" userId="eb467d60-cff5-406f-b4ef-6c0aacb48478" providerId="ADAL" clId="{05F7A360-8DF0-4CDB-AD78-96EBAF976B33}" dt="2018-08-27T18:50:19.739" v="38" actId="2696"/>
        <pc:sldMkLst>
          <pc:docMk/>
          <pc:sldMk cId="2231767421" sldId="416"/>
        </pc:sldMkLst>
      </pc:sldChg>
      <pc:sldChg chg="del">
        <pc:chgData name="Becky Mann" userId="eb467d60-cff5-406f-b4ef-6c0aacb48478" providerId="ADAL" clId="{05F7A360-8DF0-4CDB-AD78-96EBAF976B33}" dt="2018-08-27T18:50:19.754" v="39" actId="2696"/>
        <pc:sldMkLst>
          <pc:docMk/>
          <pc:sldMk cId="1173372153" sldId="417"/>
        </pc:sldMkLst>
      </pc:sldChg>
      <pc:sldChg chg="del">
        <pc:chgData name="Becky Mann" userId="eb467d60-cff5-406f-b4ef-6c0aacb48478" providerId="ADAL" clId="{05F7A360-8DF0-4CDB-AD78-96EBAF976B33}" dt="2018-08-27T18:50:19.779" v="40" actId="2696"/>
        <pc:sldMkLst>
          <pc:docMk/>
          <pc:sldMk cId="4252594330" sldId="418"/>
        </pc:sldMkLst>
      </pc:sldChg>
      <pc:sldChg chg="del">
        <pc:chgData name="Becky Mann" userId="eb467d60-cff5-406f-b4ef-6c0aacb48478" providerId="ADAL" clId="{05F7A360-8DF0-4CDB-AD78-96EBAF976B33}" dt="2018-08-27T18:50:19.851" v="45" actId="2696"/>
        <pc:sldMkLst>
          <pc:docMk/>
          <pc:sldMk cId="897927216" sldId="419"/>
        </pc:sldMkLst>
      </pc:sldChg>
      <pc:sldChg chg="del">
        <pc:chgData name="Becky Mann" userId="eb467d60-cff5-406f-b4ef-6c0aacb48478" providerId="ADAL" clId="{05F7A360-8DF0-4CDB-AD78-96EBAF976B33}" dt="2018-08-27T18:50:19.865" v="46" actId="2696"/>
        <pc:sldMkLst>
          <pc:docMk/>
          <pc:sldMk cId="1709576801" sldId="420"/>
        </pc:sldMkLst>
      </pc:sldChg>
      <pc:sldChg chg="del">
        <pc:chgData name="Becky Mann" userId="eb467d60-cff5-406f-b4ef-6c0aacb48478" providerId="ADAL" clId="{05F7A360-8DF0-4CDB-AD78-96EBAF976B33}" dt="2018-08-27T18:50:19.876" v="47" actId="2696"/>
        <pc:sldMkLst>
          <pc:docMk/>
          <pc:sldMk cId="532547650" sldId="421"/>
        </pc:sldMkLst>
      </pc:sldChg>
      <pc:sldChg chg="del">
        <pc:chgData name="Becky Mann" userId="eb467d60-cff5-406f-b4ef-6c0aacb48478" providerId="ADAL" clId="{05F7A360-8DF0-4CDB-AD78-96EBAF976B33}" dt="2018-08-27T18:50:19.892" v="48" actId="2696"/>
        <pc:sldMkLst>
          <pc:docMk/>
          <pc:sldMk cId="1648694189" sldId="422"/>
        </pc:sldMkLst>
      </pc:sldChg>
      <pc:sldChg chg="del">
        <pc:chgData name="Becky Mann" userId="eb467d60-cff5-406f-b4ef-6c0aacb48478" providerId="ADAL" clId="{05F7A360-8DF0-4CDB-AD78-96EBAF976B33}" dt="2018-08-27T18:50:19.905" v="49" actId="2696"/>
        <pc:sldMkLst>
          <pc:docMk/>
          <pc:sldMk cId="3187844877" sldId="423"/>
        </pc:sldMkLst>
      </pc:sldChg>
      <pc:sldChg chg="del">
        <pc:chgData name="Becky Mann" userId="eb467d60-cff5-406f-b4ef-6c0aacb48478" providerId="ADAL" clId="{05F7A360-8DF0-4CDB-AD78-96EBAF976B33}" dt="2018-08-27T18:50:19.916" v="50" actId="2696"/>
        <pc:sldMkLst>
          <pc:docMk/>
          <pc:sldMk cId="2489896878" sldId="424"/>
        </pc:sldMkLst>
      </pc:sldChg>
      <pc:sldChg chg="del">
        <pc:chgData name="Becky Mann" userId="eb467d60-cff5-406f-b4ef-6c0aacb48478" providerId="ADAL" clId="{05F7A360-8DF0-4CDB-AD78-96EBAF976B33}" dt="2018-08-27T18:50:19.929" v="51" actId="2696"/>
        <pc:sldMkLst>
          <pc:docMk/>
          <pc:sldMk cId="592691565" sldId="425"/>
        </pc:sldMkLst>
      </pc:sldChg>
      <pc:sldChg chg="del">
        <pc:chgData name="Becky Mann" userId="eb467d60-cff5-406f-b4ef-6c0aacb48478" providerId="ADAL" clId="{05F7A360-8DF0-4CDB-AD78-96EBAF976B33}" dt="2018-08-27T18:50:19.943" v="52" actId="2696"/>
        <pc:sldMkLst>
          <pc:docMk/>
          <pc:sldMk cId="1198362573" sldId="426"/>
        </pc:sldMkLst>
      </pc:sldChg>
      <pc:sldChg chg="del">
        <pc:chgData name="Becky Mann" userId="eb467d60-cff5-406f-b4ef-6c0aacb48478" providerId="ADAL" clId="{05F7A360-8DF0-4CDB-AD78-96EBAF976B33}" dt="2018-08-27T18:50:19.956" v="53" actId="2696"/>
        <pc:sldMkLst>
          <pc:docMk/>
          <pc:sldMk cId="2846104994" sldId="427"/>
        </pc:sldMkLst>
      </pc:sldChg>
      <pc:sldChg chg="del">
        <pc:chgData name="Becky Mann" userId="eb467d60-cff5-406f-b4ef-6c0aacb48478" providerId="ADAL" clId="{05F7A360-8DF0-4CDB-AD78-96EBAF976B33}" dt="2018-08-27T18:50:19.975" v="54" actId="2696"/>
        <pc:sldMkLst>
          <pc:docMk/>
          <pc:sldMk cId="1522275279" sldId="428"/>
        </pc:sldMkLst>
      </pc:sldChg>
      <pc:sldChg chg="del">
        <pc:chgData name="Becky Mann" userId="eb467d60-cff5-406f-b4ef-6c0aacb48478" providerId="ADAL" clId="{05F7A360-8DF0-4CDB-AD78-96EBAF976B33}" dt="2018-08-27T18:50:19.988" v="55" actId="2696"/>
        <pc:sldMkLst>
          <pc:docMk/>
          <pc:sldMk cId="1386971099" sldId="429"/>
        </pc:sldMkLst>
      </pc:sldChg>
      <pc:sldChg chg="del">
        <pc:chgData name="Becky Mann" userId="eb467d60-cff5-406f-b4ef-6c0aacb48478" providerId="ADAL" clId="{05F7A360-8DF0-4CDB-AD78-96EBAF976B33}" dt="2018-08-27T18:50:20.010" v="56" actId="2696"/>
        <pc:sldMkLst>
          <pc:docMk/>
          <pc:sldMk cId="3168881064" sldId="430"/>
        </pc:sldMkLst>
      </pc:sldChg>
      <pc:sldChg chg="del">
        <pc:chgData name="Becky Mann" userId="eb467d60-cff5-406f-b4ef-6c0aacb48478" providerId="ADAL" clId="{05F7A360-8DF0-4CDB-AD78-96EBAF976B33}" dt="2018-08-27T18:50:20.024" v="57" actId="2696"/>
        <pc:sldMkLst>
          <pc:docMk/>
          <pc:sldMk cId="2814655718" sldId="431"/>
        </pc:sldMkLst>
      </pc:sldChg>
      <pc:sldChg chg="del">
        <pc:chgData name="Becky Mann" userId="eb467d60-cff5-406f-b4ef-6c0aacb48478" providerId="ADAL" clId="{05F7A360-8DF0-4CDB-AD78-96EBAF976B33}" dt="2018-08-27T18:50:20.036" v="58" actId="2696"/>
        <pc:sldMkLst>
          <pc:docMk/>
          <pc:sldMk cId="2986897129" sldId="432"/>
        </pc:sldMkLst>
      </pc:sldChg>
      <pc:sldChg chg="del">
        <pc:chgData name="Becky Mann" userId="eb467d60-cff5-406f-b4ef-6c0aacb48478" providerId="ADAL" clId="{05F7A360-8DF0-4CDB-AD78-96EBAF976B33}" dt="2018-08-27T18:50:20.046" v="59" actId="2696"/>
        <pc:sldMkLst>
          <pc:docMk/>
          <pc:sldMk cId="4093698988" sldId="433"/>
        </pc:sldMkLst>
      </pc:sldChg>
      <pc:sldChg chg="del">
        <pc:chgData name="Becky Mann" userId="eb467d60-cff5-406f-b4ef-6c0aacb48478" providerId="ADAL" clId="{05F7A360-8DF0-4CDB-AD78-96EBAF976B33}" dt="2018-08-27T18:50:20.059" v="60" actId="2696"/>
        <pc:sldMkLst>
          <pc:docMk/>
          <pc:sldMk cId="1313515646" sldId="434"/>
        </pc:sldMkLst>
      </pc:sldChg>
      <pc:sldChg chg="del">
        <pc:chgData name="Becky Mann" userId="eb467d60-cff5-406f-b4ef-6c0aacb48478" providerId="ADAL" clId="{05F7A360-8DF0-4CDB-AD78-96EBAF976B33}" dt="2018-08-27T18:50:20.074" v="61" actId="2696"/>
        <pc:sldMkLst>
          <pc:docMk/>
          <pc:sldMk cId="3549605217" sldId="435"/>
        </pc:sldMkLst>
      </pc:sldChg>
      <pc:sldChg chg="del">
        <pc:chgData name="Becky Mann" userId="eb467d60-cff5-406f-b4ef-6c0aacb48478" providerId="ADAL" clId="{05F7A360-8DF0-4CDB-AD78-96EBAF976B33}" dt="2018-08-27T18:50:20.086" v="62" actId="2696"/>
        <pc:sldMkLst>
          <pc:docMk/>
          <pc:sldMk cId="2443768446" sldId="436"/>
        </pc:sldMkLst>
      </pc:sldChg>
      <pc:sldChg chg="del">
        <pc:chgData name="Becky Mann" userId="eb467d60-cff5-406f-b4ef-6c0aacb48478" providerId="ADAL" clId="{05F7A360-8DF0-4CDB-AD78-96EBAF976B33}" dt="2018-08-27T18:50:20.112" v="63" actId="2696"/>
        <pc:sldMkLst>
          <pc:docMk/>
          <pc:sldMk cId="1314275521" sldId="437"/>
        </pc:sldMkLst>
      </pc:sldChg>
      <pc:sldChg chg="del">
        <pc:chgData name="Becky Mann" userId="eb467d60-cff5-406f-b4ef-6c0aacb48478" providerId="ADAL" clId="{05F7A360-8DF0-4CDB-AD78-96EBAF976B33}" dt="2018-08-27T18:50:38.109" v="69" actId="2696"/>
        <pc:sldMkLst>
          <pc:docMk/>
          <pc:sldMk cId="3533882879" sldId="446"/>
        </pc:sldMkLst>
      </pc:sldChg>
      <pc:sldChg chg="del">
        <pc:chgData name="Becky Mann" userId="eb467d60-cff5-406f-b4ef-6c0aacb48478" providerId="ADAL" clId="{05F7A360-8DF0-4CDB-AD78-96EBAF976B33}" dt="2018-08-27T18:50:38.113" v="70" actId="2696"/>
        <pc:sldMkLst>
          <pc:docMk/>
          <pc:sldMk cId="2936844462" sldId="447"/>
        </pc:sldMkLst>
      </pc:sldChg>
      <pc:sldChg chg="del">
        <pc:chgData name="Becky Mann" userId="eb467d60-cff5-406f-b4ef-6c0aacb48478" providerId="ADAL" clId="{05F7A360-8DF0-4CDB-AD78-96EBAF976B33}" dt="2018-08-27T18:50:38.116" v="71" actId="2696"/>
        <pc:sldMkLst>
          <pc:docMk/>
          <pc:sldMk cId="2256716733" sldId="448"/>
        </pc:sldMkLst>
      </pc:sldChg>
      <pc:sldChg chg="del">
        <pc:chgData name="Becky Mann" userId="eb467d60-cff5-406f-b4ef-6c0aacb48478" providerId="ADAL" clId="{05F7A360-8DF0-4CDB-AD78-96EBAF976B33}" dt="2018-08-27T18:50:38.121" v="72" actId="2696"/>
        <pc:sldMkLst>
          <pc:docMk/>
          <pc:sldMk cId="1357363056" sldId="449"/>
        </pc:sldMkLst>
      </pc:sldChg>
      <pc:sldChg chg="del">
        <pc:chgData name="Becky Mann" userId="eb467d60-cff5-406f-b4ef-6c0aacb48478" providerId="ADAL" clId="{05F7A360-8DF0-4CDB-AD78-96EBAF976B33}" dt="2018-08-27T18:50:38.126" v="73" actId="2696"/>
        <pc:sldMkLst>
          <pc:docMk/>
          <pc:sldMk cId="2691113848" sldId="450"/>
        </pc:sldMkLst>
      </pc:sldChg>
      <pc:sldChg chg="del">
        <pc:chgData name="Becky Mann" userId="eb467d60-cff5-406f-b4ef-6c0aacb48478" providerId="ADAL" clId="{05F7A360-8DF0-4CDB-AD78-96EBAF976B33}" dt="2018-08-27T18:50:38.131" v="74" actId="2696"/>
        <pc:sldMkLst>
          <pc:docMk/>
          <pc:sldMk cId="136952686" sldId="451"/>
        </pc:sldMkLst>
      </pc:sldChg>
      <pc:sldChg chg="del">
        <pc:chgData name="Becky Mann" userId="eb467d60-cff5-406f-b4ef-6c0aacb48478" providerId="ADAL" clId="{05F7A360-8DF0-4CDB-AD78-96EBAF976B33}" dt="2018-08-27T18:50:38.135" v="75" actId="2696"/>
        <pc:sldMkLst>
          <pc:docMk/>
          <pc:sldMk cId="858274029" sldId="452"/>
        </pc:sldMkLst>
      </pc:sldChg>
      <pc:sldChg chg="del">
        <pc:chgData name="Becky Mann" userId="eb467d60-cff5-406f-b4ef-6c0aacb48478" providerId="ADAL" clId="{05F7A360-8DF0-4CDB-AD78-96EBAF976B33}" dt="2018-08-27T18:50:38.139" v="76" actId="2696"/>
        <pc:sldMkLst>
          <pc:docMk/>
          <pc:sldMk cId="4246034305" sldId="453"/>
        </pc:sldMkLst>
      </pc:sldChg>
      <pc:sldChg chg="del">
        <pc:chgData name="Becky Mann" userId="eb467d60-cff5-406f-b4ef-6c0aacb48478" providerId="ADAL" clId="{05F7A360-8DF0-4CDB-AD78-96EBAF976B33}" dt="2018-08-27T18:50:38.142" v="77" actId="2696"/>
        <pc:sldMkLst>
          <pc:docMk/>
          <pc:sldMk cId="709521275" sldId="454"/>
        </pc:sldMkLst>
      </pc:sldChg>
      <pc:sldChg chg="del">
        <pc:chgData name="Becky Mann" userId="eb467d60-cff5-406f-b4ef-6c0aacb48478" providerId="ADAL" clId="{05F7A360-8DF0-4CDB-AD78-96EBAF976B33}" dt="2018-08-27T18:50:38.145" v="78" actId="2696"/>
        <pc:sldMkLst>
          <pc:docMk/>
          <pc:sldMk cId="3699961638" sldId="455"/>
        </pc:sldMkLst>
      </pc:sldChg>
      <pc:sldChg chg="del">
        <pc:chgData name="Becky Mann" userId="eb467d60-cff5-406f-b4ef-6c0aacb48478" providerId="ADAL" clId="{05F7A360-8DF0-4CDB-AD78-96EBAF976B33}" dt="2018-08-27T18:50:38.148" v="79" actId="2696"/>
        <pc:sldMkLst>
          <pc:docMk/>
          <pc:sldMk cId="3918991660" sldId="456"/>
        </pc:sldMkLst>
      </pc:sldChg>
      <pc:sldChg chg="del">
        <pc:chgData name="Becky Mann" userId="eb467d60-cff5-406f-b4ef-6c0aacb48478" providerId="ADAL" clId="{05F7A360-8DF0-4CDB-AD78-96EBAF976B33}" dt="2018-08-27T18:50:38.150" v="80" actId="2696"/>
        <pc:sldMkLst>
          <pc:docMk/>
          <pc:sldMk cId="1154319984" sldId="457"/>
        </pc:sldMkLst>
      </pc:sldChg>
      <pc:sldChg chg="del">
        <pc:chgData name="Becky Mann" userId="eb467d60-cff5-406f-b4ef-6c0aacb48478" providerId="ADAL" clId="{05F7A360-8DF0-4CDB-AD78-96EBAF976B33}" dt="2018-08-27T18:50:38.153" v="81" actId="2696"/>
        <pc:sldMkLst>
          <pc:docMk/>
          <pc:sldMk cId="1128842868" sldId="458"/>
        </pc:sldMkLst>
      </pc:sldChg>
      <pc:sldChg chg="del">
        <pc:chgData name="Becky Mann" userId="eb467d60-cff5-406f-b4ef-6c0aacb48478" providerId="ADAL" clId="{05F7A360-8DF0-4CDB-AD78-96EBAF976B33}" dt="2018-08-27T18:50:38.157" v="82" actId="2696"/>
        <pc:sldMkLst>
          <pc:docMk/>
          <pc:sldMk cId="713256289" sldId="459"/>
        </pc:sldMkLst>
      </pc:sldChg>
      <pc:sldChg chg="del">
        <pc:chgData name="Becky Mann" userId="eb467d60-cff5-406f-b4ef-6c0aacb48478" providerId="ADAL" clId="{05F7A360-8DF0-4CDB-AD78-96EBAF976B33}" dt="2018-08-27T18:50:38.159" v="83" actId="2696"/>
        <pc:sldMkLst>
          <pc:docMk/>
          <pc:sldMk cId="3912797666" sldId="460"/>
        </pc:sldMkLst>
      </pc:sldChg>
      <pc:sldChg chg="del">
        <pc:chgData name="Becky Mann" userId="eb467d60-cff5-406f-b4ef-6c0aacb48478" providerId="ADAL" clId="{05F7A360-8DF0-4CDB-AD78-96EBAF976B33}" dt="2018-08-27T18:50:38.161" v="84" actId="2696"/>
        <pc:sldMkLst>
          <pc:docMk/>
          <pc:sldMk cId="2836695612" sldId="461"/>
        </pc:sldMkLst>
      </pc:sldChg>
      <pc:sldChg chg="del">
        <pc:chgData name="Becky Mann" userId="eb467d60-cff5-406f-b4ef-6c0aacb48478" providerId="ADAL" clId="{05F7A360-8DF0-4CDB-AD78-96EBAF976B33}" dt="2018-08-27T18:50:38.163" v="85" actId="2696"/>
        <pc:sldMkLst>
          <pc:docMk/>
          <pc:sldMk cId="4140056944" sldId="462"/>
        </pc:sldMkLst>
      </pc:sldChg>
      <pc:sldChg chg="del">
        <pc:chgData name="Becky Mann" userId="eb467d60-cff5-406f-b4ef-6c0aacb48478" providerId="ADAL" clId="{05F7A360-8DF0-4CDB-AD78-96EBAF976B33}" dt="2018-08-27T18:50:38.166" v="86" actId="2696"/>
        <pc:sldMkLst>
          <pc:docMk/>
          <pc:sldMk cId="1145592817" sldId="463"/>
        </pc:sldMkLst>
      </pc:sldChg>
      <pc:sldChg chg="del">
        <pc:chgData name="Becky Mann" userId="eb467d60-cff5-406f-b4ef-6c0aacb48478" providerId="ADAL" clId="{05F7A360-8DF0-4CDB-AD78-96EBAF976B33}" dt="2018-08-27T18:50:38.168" v="87" actId="2696"/>
        <pc:sldMkLst>
          <pc:docMk/>
          <pc:sldMk cId="2031173857" sldId="464"/>
        </pc:sldMkLst>
      </pc:sldChg>
      <pc:sldChg chg="del">
        <pc:chgData name="Becky Mann" userId="eb467d60-cff5-406f-b4ef-6c0aacb48478" providerId="ADAL" clId="{05F7A360-8DF0-4CDB-AD78-96EBAF976B33}" dt="2018-08-27T18:50:38.170" v="88" actId="2696"/>
        <pc:sldMkLst>
          <pc:docMk/>
          <pc:sldMk cId="2285970345" sldId="465"/>
        </pc:sldMkLst>
      </pc:sldChg>
      <pc:sldChg chg="del">
        <pc:chgData name="Becky Mann" userId="eb467d60-cff5-406f-b4ef-6c0aacb48478" providerId="ADAL" clId="{05F7A360-8DF0-4CDB-AD78-96EBAF976B33}" dt="2018-08-27T18:50:38.174" v="89" actId="2696"/>
        <pc:sldMkLst>
          <pc:docMk/>
          <pc:sldMk cId="1295120282" sldId="466"/>
        </pc:sldMkLst>
      </pc:sldChg>
      <pc:sldChg chg="del">
        <pc:chgData name="Becky Mann" userId="eb467d60-cff5-406f-b4ef-6c0aacb48478" providerId="ADAL" clId="{05F7A360-8DF0-4CDB-AD78-96EBAF976B33}" dt="2018-08-27T18:50:38.176" v="90" actId="2696"/>
        <pc:sldMkLst>
          <pc:docMk/>
          <pc:sldMk cId="3855703774" sldId="467"/>
        </pc:sldMkLst>
      </pc:sldChg>
      <pc:sldChg chg="del">
        <pc:chgData name="Becky Mann" userId="eb467d60-cff5-406f-b4ef-6c0aacb48478" providerId="ADAL" clId="{05F7A360-8DF0-4CDB-AD78-96EBAF976B33}" dt="2018-08-27T18:50:38.178" v="91" actId="2696"/>
        <pc:sldMkLst>
          <pc:docMk/>
          <pc:sldMk cId="1944866170" sldId="468"/>
        </pc:sldMkLst>
      </pc:sldChg>
      <pc:sldChg chg="del">
        <pc:chgData name="Becky Mann" userId="eb467d60-cff5-406f-b4ef-6c0aacb48478" providerId="ADAL" clId="{05F7A360-8DF0-4CDB-AD78-96EBAF976B33}" dt="2018-08-27T18:50:38.179" v="92" actId="2696"/>
        <pc:sldMkLst>
          <pc:docMk/>
          <pc:sldMk cId="3831638108" sldId="469"/>
        </pc:sldMkLst>
      </pc:sldChg>
      <pc:sldChg chg="del">
        <pc:chgData name="Becky Mann" userId="eb467d60-cff5-406f-b4ef-6c0aacb48478" providerId="ADAL" clId="{05F7A360-8DF0-4CDB-AD78-96EBAF976B33}" dt="2018-08-27T18:50:38.182" v="94" actId="2696"/>
        <pc:sldMkLst>
          <pc:docMk/>
          <pc:sldMk cId="3196773131" sldId="470"/>
        </pc:sldMkLst>
      </pc:sldChg>
      <pc:sldChg chg="del">
        <pc:chgData name="Becky Mann" userId="eb467d60-cff5-406f-b4ef-6c0aacb48478" providerId="ADAL" clId="{05F7A360-8DF0-4CDB-AD78-96EBAF976B33}" dt="2018-08-27T18:50:38.181" v="93" actId="2696"/>
        <pc:sldMkLst>
          <pc:docMk/>
          <pc:sldMk cId="127031184" sldId="471"/>
        </pc:sldMkLst>
      </pc:sldChg>
      <pc:sldChg chg="del">
        <pc:chgData name="Becky Mann" userId="eb467d60-cff5-406f-b4ef-6c0aacb48478" providerId="ADAL" clId="{05F7A360-8DF0-4CDB-AD78-96EBAF976B33}" dt="2018-08-27T18:50:38.183" v="95" actId="2696"/>
        <pc:sldMkLst>
          <pc:docMk/>
          <pc:sldMk cId="1784819412" sldId="472"/>
        </pc:sldMkLst>
      </pc:sldChg>
      <pc:sldChg chg="del">
        <pc:chgData name="Becky Mann" userId="eb467d60-cff5-406f-b4ef-6c0aacb48478" providerId="ADAL" clId="{05F7A360-8DF0-4CDB-AD78-96EBAF976B33}" dt="2018-08-27T18:50:38.095" v="66" actId="2696"/>
        <pc:sldMkLst>
          <pc:docMk/>
          <pc:sldMk cId="1241802022" sldId="473"/>
        </pc:sldMkLst>
      </pc:sldChg>
      <pc:sldChg chg="del">
        <pc:chgData name="Becky Mann" userId="eb467d60-cff5-406f-b4ef-6c0aacb48478" providerId="ADAL" clId="{05F7A360-8DF0-4CDB-AD78-96EBAF976B33}" dt="2018-08-27T18:50:19.118" v="0" actId="2696"/>
        <pc:sldMkLst>
          <pc:docMk/>
          <pc:sldMk cId="3436260003" sldId="624"/>
        </pc:sldMkLst>
      </pc:sldChg>
      <pc:sldChg chg="del">
        <pc:chgData name="Becky Mann" userId="eb467d60-cff5-406f-b4ef-6c0aacb48478" providerId="ADAL" clId="{05F7A360-8DF0-4CDB-AD78-96EBAF976B33}" dt="2018-08-27T18:50:19.476" v="21" actId="2696"/>
        <pc:sldMkLst>
          <pc:docMk/>
          <pc:sldMk cId="2974889286" sldId="625"/>
        </pc:sldMkLst>
      </pc:sldChg>
      <pc:sldChg chg="del">
        <pc:chgData name="Becky Mann" userId="eb467d60-cff5-406f-b4ef-6c0aacb48478" providerId="ADAL" clId="{05F7A360-8DF0-4CDB-AD78-96EBAF976B33}" dt="2018-08-27T18:50:19.822" v="43" actId="2696"/>
        <pc:sldMkLst>
          <pc:docMk/>
          <pc:sldMk cId="584374151" sldId="626"/>
        </pc:sldMkLst>
      </pc:sldChg>
      <pc:sldChg chg="del">
        <pc:chgData name="Becky Mann" userId="eb467d60-cff5-406f-b4ef-6c0aacb48478" providerId="ADAL" clId="{05F7A360-8DF0-4CDB-AD78-96EBAF976B33}" dt="2018-08-27T18:50:38.099" v="67" actId="2696"/>
        <pc:sldMkLst>
          <pc:docMk/>
          <pc:sldMk cId="758005523" sldId="628"/>
        </pc:sldMkLst>
      </pc:sldChg>
      <pc:sldChg chg="del">
        <pc:chgData name="Becky Mann" userId="eb467d60-cff5-406f-b4ef-6c0aacb48478" providerId="ADAL" clId="{05F7A360-8DF0-4CDB-AD78-96EBAF976B33}" dt="2018-08-27T18:50:19.134" v="1" actId="2696"/>
        <pc:sldMkLst>
          <pc:docMk/>
          <pc:sldMk cId="2018336127" sldId="663"/>
        </pc:sldMkLst>
      </pc:sldChg>
      <pc:sldChg chg="del">
        <pc:chgData name="Becky Mann" userId="eb467d60-cff5-406f-b4ef-6c0aacb48478" providerId="ADAL" clId="{05F7A360-8DF0-4CDB-AD78-96EBAF976B33}" dt="2018-08-27T18:50:19.447" v="19" actId="2696"/>
        <pc:sldMkLst>
          <pc:docMk/>
          <pc:sldMk cId="3472656769" sldId="664"/>
        </pc:sldMkLst>
      </pc:sldChg>
      <pc:sldChg chg="del">
        <pc:chgData name="Becky Mann" userId="eb467d60-cff5-406f-b4ef-6c0aacb48478" providerId="ADAL" clId="{05F7A360-8DF0-4CDB-AD78-96EBAF976B33}" dt="2018-08-27T18:50:19.461" v="20" actId="2696"/>
        <pc:sldMkLst>
          <pc:docMk/>
          <pc:sldMk cId="2381982159" sldId="665"/>
        </pc:sldMkLst>
      </pc:sldChg>
      <pc:sldChg chg="del">
        <pc:chgData name="Becky Mann" userId="eb467d60-cff5-406f-b4ef-6c0aacb48478" providerId="ADAL" clId="{05F7A360-8DF0-4CDB-AD78-96EBAF976B33}" dt="2018-08-27T18:50:19.488" v="22" actId="2696"/>
        <pc:sldMkLst>
          <pc:docMk/>
          <pc:sldMk cId="3534510425" sldId="666"/>
        </pc:sldMkLst>
      </pc:sldChg>
      <pc:sldChg chg="del">
        <pc:chgData name="Becky Mann" userId="eb467d60-cff5-406f-b4ef-6c0aacb48478" providerId="ADAL" clId="{05F7A360-8DF0-4CDB-AD78-96EBAF976B33}" dt="2018-08-27T18:50:19.794" v="41" actId="2696"/>
        <pc:sldMkLst>
          <pc:docMk/>
          <pc:sldMk cId="2568965229" sldId="667"/>
        </pc:sldMkLst>
      </pc:sldChg>
      <pc:sldChg chg="del">
        <pc:chgData name="Becky Mann" userId="eb467d60-cff5-406f-b4ef-6c0aacb48478" providerId="ADAL" clId="{05F7A360-8DF0-4CDB-AD78-96EBAF976B33}" dt="2018-08-27T18:50:19.806" v="42" actId="2696"/>
        <pc:sldMkLst>
          <pc:docMk/>
          <pc:sldMk cId="118357221" sldId="668"/>
        </pc:sldMkLst>
      </pc:sldChg>
      <pc:sldChg chg="del">
        <pc:chgData name="Becky Mann" userId="eb467d60-cff5-406f-b4ef-6c0aacb48478" providerId="ADAL" clId="{05F7A360-8DF0-4CDB-AD78-96EBAF976B33}" dt="2018-08-27T18:50:19.836" v="44" actId="2696"/>
        <pc:sldMkLst>
          <pc:docMk/>
          <pc:sldMk cId="3648689289" sldId="669"/>
        </pc:sldMkLst>
      </pc:sldChg>
      <pc:sldChg chg="del">
        <pc:chgData name="Becky Mann" userId="eb467d60-cff5-406f-b4ef-6c0aacb48478" providerId="ADAL" clId="{05F7A360-8DF0-4CDB-AD78-96EBAF976B33}" dt="2018-08-27T18:50:20.125" v="64" actId="2696"/>
        <pc:sldMkLst>
          <pc:docMk/>
          <pc:sldMk cId="2286170175" sldId="670"/>
        </pc:sldMkLst>
      </pc:sldChg>
      <pc:sldChg chg="del">
        <pc:chgData name="Becky Mann" userId="eb467d60-cff5-406f-b4ef-6c0aacb48478" providerId="ADAL" clId="{05F7A360-8DF0-4CDB-AD78-96EBAF976B33}" dt="2018-08-27T18:50:20.135" v="65" actId="2696"/>
        <pc:sldMkLst>
          <pc:docMk/>
          <pc:sldMk cId="1886997656" sldId="671"/>
        </pc:sldMkLst>
      </pc:sldChg>
      <pc:sldChg chg="del">
        <pc:chgData name="Becky Mann" userId="eb467d60-cff5-406f-b4ef-6c0aacb48478" providerId="ADAL" clId="{05F7A360-8DF0-4CDB-AD78-96EBAF976B33}" dt="2018-08-27T18:50:38.104" v="68" actId="2696"/>
        <pc:sldMkLst>
          <pc:docMk/>
          <pc:sldMk cId="1309562562" sldId="67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27992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CE24EC-68B1-4280-883D-EF0309E00D68}"/>
              </a:ext>
            </a:extLst>
          </p:cNvPr>
          <p:cNvSpPr>
            <a:spLocks noGrp="1" noRot="1" noChangeAspect="1"/>
          </p:cNvSpPr>
          <p:nvPr>
            <p:ph type="sldImg" idx="2"/>
          </p:nvPr>
        </p:nvSpPr>
        <p:spPr>
          <a:xfrm>
            <a:off x="685800" y="242888"/>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a:extLst>
              <a:ext uri="{FF2B5EF4-FFF2-40B4-BE49-F238E27FC236}">
                <a16:creationId xmlns:a16="http://schemas.microsoft.com/office/drawing/2014/main" id="{076C9C4A-5E92-4E29-A351-C9A277F636E9}"/>
              </a:ext>
            </a:extLst>
          </p:cNvPr>
          <p:cNvSpPr>
            <a:spLocks noGrp="1"/>
          </p:cNvSpPr>
          <p:nvPr>
            <p:ph type="body" sz="quarter" idx="3"/>
          </p:nvPr>
        </p:nvSpPr>
        <p:spPr>
          <a:xfrm>
            <a:off x="685800" y="3686629"/>
            <a:ext cx="5486400" cy="5079999"/>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64164932"/>
      </p:ext>
    </p:extLst>
  </p:cSld>
  <p:clrMap bg1="dk1" tx1="lt1" bg2="dk2" tx2="lt2" accent1="accent1" accent2="accent2" accent3="accent3" accent4="accent4" accent5="accent5" accent6="accent6" hlink="hlink" folHlink="folHlink"/>
  <p:notesStyle>
    <a:lvl1pPr marL="57150" indent="0" algn="l" defTabSz="914400" rtl="0" eaLnBrk="1" latinLnBrk="0" hangingPunct="1">
      <a:spcAft>
        <a:spcPts val="1200"/>
      </a:spcAft>
      <a:buFont typeface="+mj-lt"/>
      <a:buNone/>
      <a:defRPr sz="1200" b="0" kern="1200">
        <a:solidFill>
          <a:schemeClr val="tx1"/>
        </a:solidFill>
        <a:latin typeface="+mn-lt"/>
        <a:ea typeface="Verdana" panose="020B0604030504040204" pitchFamily="34" charset="0"/>
        <a:cs typeface="Verdana" panose="020B0604030504040204" pitchFamily="34" charset="0"/>
      </a:defRPr>
    </a:lvl1pPr>
    <a:lvl2pPr marL="285750" indent="-228600" algn="l" defTabSz="914400" rtl="0" eaLnBrk="1" latinLnBrk="0" hangingPunct="1">
      <a:spcAft>
        <a:spcPts val="0"/>
      </a:spcAft>
      <a:buFont typeface="+mj-lt"/>
      <a:buAutoNum type="arabicPeriod"/>
      <a:defRPr sz="1200" b="1" i="0" kern="1200">
        <a:solidFill>
          <a:schemeClr val="tx1"/>
        </a:solidFill>
        <a:latin typeface="+mn-lt"/>
        <a:ea typeface="Verdana" panose="020B0604030504040204" pitchFamily="34" charset="0"/>
        <a:cs typeface="Verdana" panose="020B0604030504040204" pitchFamily="34" charset="0"/>
      </a:defRPr>
    </a:lvl2pPr>
    <a:lvl3pPr marL="285750" indent="0" algn="l" defTabSz="914400" rtl="0" eaLnBrk="1" latinLnBrk="0" hangingPunct="1">
      <a:spcAft>
        <a:spcPts val="1200"/>
      </a:spcAft>
      <a:defRPr sz="1200" i="1" kern="1200">
        <a:solidFill>
          <a:schemeClr val="tx1"/>
        </a:solidFill>
        <a:latin typeface="+mn-lt"/>
        <a:ea typeface="Verdana" panose="020B0604030504040204" pitchFamily="34" charset="0"/>
        <a:cs typeface="Verdana" panose="020B0604030504040204" pitchFamily="34" charset="0"/>
      </a:defRPr>
    </a:lvl3pPr>
    <a:lvl4pPr marL="285750" indent="0" algn="l" defTabSz="914400" rtl="0" eaLnBrk="1" latinLnBrk="0" hangingPunct="1">
      <a:defRPr sz="1200" kern="1200">
        <a:solidFill>
          <a:schemeClr val="tx1"/>
        </a:solidFill>
        <a:latin typeface="+mn-lt"/>
        <a:ea typeface="Verdana" panose="020B0604030504040204" pitchFamily="34" charset="0"/>
        <a:cs typeface="Verdana" panose="020B0604030504040204" pitchFamily="34" charset="0"/>
      </a:defRPr>
    </a:lvl4pPr>
    <a:lvl5pPr marL="457200" indent="-171450" algn="l" defTabSz="914400" rtl="0" eaLnBrk="1" latinLnBrk="0" hangingPunct="1">
      <a:buFont typeface="Arial" panose="020B0604020202020204" pitchFamily="34" charset="0"/>
      <a:buChar char="•"/>
      <a:defRPr sz="1200" kern="1200">
        <a:solidFill>
          <a:schemeClr val="tx1"/>
        </a:solidFill>
        <a:latin typeface="+mn-lt"/>
        <a:ea typeface="Verdana" panose="020B0604030504040204" pitchFamily="34" charset="0"/>
        <a:cs typeface="Verdana" panose="020B060403050404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EBE530A3-604E-4BC2-9D44-658BFB6FE83B}"/>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1FE0A985-50E4-4D8C-AB6B-8FA784A493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9491494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B60B738-A672-4AFC-8EA3-DE6CCB8F8FAF}"/>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C85EDDD0-DDA7-4189-8D7F-7CF853C417F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952637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1CB9A647-AACC-44BE-80D5-473DF2CF4B23}"/>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4559FC43-A6B3-40E5-B243-B4C5ECE5441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41314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371C9EC7-397C-47CC-A958-B2BA71C3F36E}"/>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C697CA8D-D7DC-49BE-B9F9-B3A801AB1CD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0706443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have a motherboard that is designed for DDR2 memory that works at a bus speed of 533 MHz. You have some DDR3 memory modules that also work at a bus speed of 533 MHz. Are the modules compatible with the motherboard?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No—DDR3 modules cannot be used in DDR2 slots.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Why can't you use memory modules designed for a desktop computer in a laptop?</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Laptops use a smaller form factor called SO-DIMM while desktops use DIMMs.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A hard drive is rated at 10,000 RPM. What is the significance of this statistic?</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number of revolutions per minute (RPM) is one of the basic factors determining the speed of the drive. 10,000 rpm represents good performance (15K rpm is the best available).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connector would you use for an external hard drive to connect to a Windows PC?</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USB. Firewire, eSATA, or Thunderbird are also possible but not nearly so popular. Most drives are now USB3 or USB3.1. Note that you can plug a USB3 drive into a USB2 port, so long as you have a USB3 device cable.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Your computer has 4 SATA ports. How many hard drives can be installed?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Four—each SATA port can be used to connect one drive.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A single layer Blu-ray Disc has greater capacity than a dual-layer, double-sided DVD.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True—the capacity of a single layer Blu-ray disc is 25 GB compared to 17 GB for a dual-layer, double-sided DVD.</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sort of device would you need to transfer data from a "Memory Stick?"</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Memory card reader/multi-card reader. Do note that Memory Sticks are no longer in production so you could struggle to locate a suitable reader.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sort of device could you use to expand the storage capacity of a smartphone?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Flash memory card.</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1978402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In Windows, you can access data via letter-labeled "drives." Do these correspond exactly to physical disks?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Not necessarily in the case of hard disks, which can be configured with multiple partitions, each of which can be assigned a drive letter. Optical drives and flash memory cards cannot be partitioned however.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file system must the partition that Windows files are installed on use?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NTFS.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default installation folders contain system and application files that should not normally be deleted or modified manually?</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'Windows' and 'Program Files' folders.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the file path to the Documents folder for a user named "David," assuming Windows is installed to a hard disk with a single partition using the default settings?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C:\Users\David\Documents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How is a Windows library different from a folder?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library acts as a virtual folder by displaying the contents of multiple folders, which could be located on different drives.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If you have made changes to a file and want to keep both the original file and the modified version, what command should you use?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Save As.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Why should you be more careful about deleting files from a USB flash drive than from the main hard drive?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files will not be recycled so there is no possibility of retrieving them if you change your mind (at least, not without using specialist data recovery software).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view options could you use to show files of a particular type sorted by date?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Group the files by file type then sort by date.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kind of data would you expect to find in a file with a TIFF extension?</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This is an image file format.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a zip file?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file archive containing other files in a compressed format.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36044809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Text Box 1032"/>
          <p:cNvSpPr txBox="1">
            <a:spLocks noChangeArrowheads="1"/>
          </p:cNvSpPr>
          <p:nvPr userDrawn="1"/>
        </p:nvSpPr>
        <p:spPr bwMode="black">
          <a:xfrm>
            <a:off x="0" y="4498110"/>
            <a:ext cx="12192000" cy="2379617"/>
          </a:xfrm>
          <a:prstGeom prst="rect">
            <a:avLst/>
          </a:prstGeom>
          <a:solidFill>
            <a:schemeClr val="accent5"/>
          </a:solidFill>
          <a:ln w="9525">
            <a:noFill/>
            <a:miter lim="800000"/>
            <a:headEnd/>
            <a:tailEnd/>
          </a:ln>
          <a:effectLst/>
        </p:spPr>
        <p:txBody>
          <a:bodyPr anchor="b" anchorCtr="1">
            <a:noAutofit/>
          </a:bodyPr>
          <a:lstStyle/>
          <a:p>
            <a:pPr algn="ctr">
              <a:spcBef>
                <a:spcPct val="50000"/>
              </a:spcBef>
              <a:defRPr/>
            </a:pPr>
            <a:r>
              <a:rPr lang="en-GB" sz="900" noProof="0" dirty="0">
                <a:solidFill>
                  <a:schemeClr val="accent1"/>
                </a:solidFill>
                <a:latin typeface="+mn-lt"/>
                <a:cs typeface="Times New Roman" pitchFamily="18" charset="0"/>
              </a:rPr>
              <a:t>Copyright © 2018 CompTIA, Inc. All rights reserved. Screenshots used for illustrative purposes are the property of the software proprietor. Except as permitted under the Copyright Act of 1976, no part of this publication may be reproduced or distributed in any form or by any means, or stored in a database or retrieval system, without the prior written permission CompTIA, 3500 Lacey Road, Suite 100, Downers Grove, IL 60515-5439. CompTIA® and the CompTIA logo are registered trademarks of CompTIA, Inc., in the U.S. and other countries. All other product and service names used may be common law or registered trademarks of their respective proprietors.</a:t>
            </a:r>
            <a:endParaRPr lang="en-US" sz="900" noProof="0" dirty="0">
              <a:solidFill>
                <a:schemeClr val="accent1"/>
              </a:solidFill>
              <a:latin typeface="+mn-lt"/>
              <a:cs typeface="Times New Roman" pitchFamily="18" charset="0"/>
            </a:endParaRPr>
          </a:p>
        </p:txBody>
      </p:sp>
      <p:sp>
        <p:nvSpPr>
          <p:cNvPr id="3" name="Subtitle 2"/>
          <p:cNvSpPr>
            <a:spLocks noGrp="1"/>
          </p:cNvSpPr>
          <p:nvPr>
            <p:ph type="subTitle" idx="1"/>
          </p:nvPr>
        </p:nvSpPr>
        <p:spPr>
          <a:xfrm>
            <a:off x="0" y="3812309"/>
            <a:ext cx="12192000" cy="685800"/>
          </a:xfrm>
          <a:solidFill>
            <a:schemeClr val="accent4"/>
          </a:solidFill>
        </p:spPr>
        <p:txBody>
          <a:bodyPr anchor="ctr" anchorCtr="0">
            <a:noAutofit/>
          </a:bodyPr>
          <a:lstStyle>
            <a:lvl1pPr marL="0" indent="0" algn="ctr">
              <a:buNone/>
              <a:defRPr sz="4400" b="1">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en-US" noProof="0" dirty="0"/>
          </a:p>
        </p:txBody>
      </p:sp>
      <p:sp>
        <p:nvSpPr>
          <p:cNvPr id="9" name="Title 8"/>
          <p:cNvSpPr>
            <a:spLocks noGrp="1"/>
          </p:cNvSpPr>
          <p:nvPr>
            <p:ph type="title" hasCustomPrompt="1"/>
          </p:nvPr>
        </p:nvSpPr>
        <p:spPr>
          <a:xfrm>
            <a:off x="0" y="2673276"/>
            <a:ext cx="12192000" cy="1143000"/>
          </a:xfrm>
          <a:solidFill>
            <a:schemeClr val="tx1"/>
          </a:solidFill>
        </p:spPr>
        <p:txBody>
          <a:bodyPr lIns="91440" tIns="45720" rIns="91440" bIns="45720">
            <a:noAutofit/>
          </a:bodyPr>
          <a:lstStyle>
            <a:lvl1pPr>
              <a:defRPr sz="4000" b="0" i="0">
                <a:solidFill>
                  <a:schemeClr val="accent5"/>
                </a:solidFill>
                <a:latin typeface="+mj-lt"/>
              </a:defRPr>
            </a:lvl1pPr>
          </a:lstStyle>
          <a:p>
            <a:r>
              <a:rPr lang="en-GB" noProof="0" dirty="0"/>
              <a:t>CompTIA IT Fundamentals+</a:t>
            </a:r>
            <a:br>
              <a:rPr lang="en-GB" noProof="0" dirty="0"/>
            </a:br>
            <a:r>
              <a:rPr lang="en-GB" noProof="0" dirty="0"/>
              <a:t>(Exam FC0‑U61)</a:t>
            </a:r>
            <a:endParaRPr lang="en-US" noProof="0" dirty="0"/>
          </a:p>
        </p:txBody>
      </p:sp>
      <p:pic>
        <p:nvPicPr>
          <p:cNvPr id="13" name="Picture 12" descr="CompTIA logo">
            <a:extLst>
              <a:ext uri="{FF2B5EF4-FFF2-40B4-BE49-F238E27FC236}">
                <a16:creationId xmlns:a16="http://schemas.microsoft.com/office/drawing/2014/main" id="{EC532169-3147-4394-AA33-62CEA5752870}"/>
              </a:ext>
            </a:extLst>
          </p:cNvPr>
          <p:cNvPicPr/>
          <p:nvPr userDrawn="1"/>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10597366" y="224411"/>
            <a:ext cx="1419225" cy="79057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22556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Outline">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400"/>
            <a:ext cx="11978640" cy="5577840"/>
          </a:xfrm>
        </p:spPr>
        <p:txBody>
          <a:bodyPr/>
          <a:lstStyle>
            <a:lvl1pPr marL="0" indent="0">
              <a:spcBef>
                <a:spcPts val="2400"/>
              </a:spcBef>
              <a:spcAft>
                <a:spcPts val="2400"/>
              </a:spcAft>
              <a:buNone/>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normAutofit/>
          </a:bodyPr>
          <a:lstStyle>
            <a:lvl1pPr algn="ctr">
              <a:defRPr sz="4800"/>
            </a:lvl1pPr>
          </a:lstStyle>
          <a:p>
            <a:r>
              <a:rPr lang="en-US"/>
              <a:t>Click to edit Master title style</a:t>
            </a:r>
            <a:endParaRPr lang="en-US" dirty="0"/>
          </a:p>
        </p:txBody>
      </p:sp>
      <p:sp>
        <p:nvSpPr>
          <p:cNvPr id="5" name="Footer Placeholder 4">
            <a:extLst>
              <a:ext uri="{FF2B5EF4-FFF2-40B4-BE49-F238E27FC236}">
                <a16:creationId xmlns:a16="http://schemas.microsoft.com/office/drawing/2014/main" id="{58A365D4-CB39-4DD5-9171-D491B0401A7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6" name="Slide Number Placeholder 7">
            <a:extLst>
              <a:ext uri="{FF2B5EF4-FFF2-40B4-BE49-F238E27FC236}">
                <a16:creationId xmlns:a16="http://schemas.microsoft.com/office/drawing/2014/main" id="{7DB4F6E3-B7B7-47B4-88B2-4B4973B49B30}"/>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endParaRPr lang="en-US" dirty="0"/>
          </a:p>
        </p:txBody>
      </p:sp>
    </p:spTree>
    <p:extLst>
      <p:ext uri="{BB962C8B-B14F-4D97-AF65-F5344CB8AC3E}">
        <p14:creationId xmlns:p14="http://schemas.microsoft.com/office/powerpoint/2010/main" val="24171211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99D882FC-8A2F-4BB3-A76C-2A2A28761589}"/>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Tree>
    <p:extLst>
      <p:ext uri="{BB962C8B-B14F-4D97-AF65-F5344CB8AC3E}">
        <p14:creationId xmlns:p14="http://schemas.microsoft.com/office/powerpoint/2010/main" val="20586691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6200178"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6" name="Group 5" descr="Objectives">
            <a:extLst>
              <a:ext uri="{FF2B5EF4-FFF2-40B4-BE49-F238E27FC236}">
                <a16:creationId xmlns:a16="http://schemas.microsoft.com/office/drawing/2014/main" id="{1C7F5C99-0345-4FCE-A9C4-F860AC4C87D7}"/>
              </a:ext>
            </a:extLst>
          </p:cNvPr>
          <p:cNvGrpSpPr/>
          <p:nvPr userDrawn="1"/>
        </p:nvGrpSpPr>
        <p:grpSpPr>
          <a:xfrm>
            <a:off x="6291618" y="822960"/>
            <a:ext cx="5900382" cy="5715000"/>
            <a:chOff x="6291618" y="822960"/>
            <a:chExt cx="5900382" cy="5715000"/>
          </a:xfrm>
        </p:grpSpPr>
        <p:pic>
          <p:nvPicPr>
            <p:cNvPr id="8" name="Picture 7" descr="Objectives (Image by racorn © 23rf.com)">
              <a:extLst>
                <a:ext uri="{FF2B5EF4-FFF2-40B4-BE49-F238E27FC236}">
                  <a16:creationId xmlns:a16="http://schemas.microsoft.com/office/drawing/2014/main" id="{93F9B8EA-F0FB-4DAE-9D71-AB3B17E1285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6291618" y="822960"/>
              <a:ext cx="5900382" cy="5715000"/>
            </a:xfrm>
            <a:prstGeom prst="rect">
              <a:avLst/>
            </a:prstGeom>
          </p:spPr>
        </p:pic>
        <p:sp>
          <p:nvSpPr>
            <p:cNvPr id="10" name="TextBox 9" descr="Unit objectives (Image by racorn © 123rf.com)">
              <a:extLst>
                <a:ext uri="{FF2B5EF4-FFF2-40B4-BE49-F238E27FC236}">
                  <a16:creationId xmlns:a16="http://schemas.microsoft.com/office/drawing/2014/main" id="{E3194958-6F33-40AC-AD10-F14190F7280D}"/>
                </a:ext>
              </a:extLst>
            </p:cNvPr>
            <p:cNvSpPr txBox="1"/>
            <p:nvPr userDrawn="1"/>
          </p:nvSpPr>
          <p:spPr>
            <a:xfrm>
              <a:off x="6447304" y="6177439"/>
              <a:ext cx="1729961" cy="246221"/>
            </a:xfrm>
            <a:prstGeom prst="rect">
              <a:avLst/>
            </a:prstGeom>
            <a:noFill/>
          </p:spPr>
          <p:txBody>
            <a:bodyPr wrap="none" rtlCol="0">
              <a:spAutoFit/>
            </a:bodyPr>
            <a:lstStyle/>
            <a:p>
              <a:r>
                <a:rPr lang="en-US" sz="1000" dirty="0">
                  <a:solidFill>
                    <a:schemeClr val="accent5"/>
                  </a:solidFill>
                </a:rPr>
                <a:t>Image by </a:t>
              </a:r>
              <a:r>
                <a:rPr lang="en-US" sz="1000" dirty="0" err="1">
                  <a:solidFill>
                    <a:schemeClr val="accent5"/>
                  </a:solidFill>
                </a:rPr>
                <a:t>racorn</a:t>
              </a:r>
              <a:r>
                <a:rPr lang="en-US" sz="1000" dirty="0">
                  <a:solidFill>
                    <a:schemeClr val="accent5"/>
                  </a:solidFill>
                </a:rPr>
                <a:t> © 123rf.com</a:t>
              </a:r>
            </a:p>
          </p:txBody>
        </p:sp>
      </p:gr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Objectives</a:t>
            </a:r>
          </a:p>
        </p:txBody>
      </p:sp>
      <p:sp>
        <p:nvSpPr>
          <p:cNvPr id="12" name="Footer Placeholder 4">
            <a:extLst>
              <a:ext uri="{FF2B5EF4-FFF2-40B4-BE49-F238E27FC236}">
                <a16:creationId xmlns:a16="http://schemas.microsoft.com/office/drawing/2014/main" id="{3F0C4344-A7A7-4D9C-B4A8-FD2FF9DF2F54}"/>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AA92C0BC-1371-444D-9B2C-9CF85120402E}"/>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0394522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view">
    <p:spTree>
      <p:nvGrpSpPr>
        <p:cNvPr id="1" name=""/>
        <p:cNvGrpSpPr/>
        <p:nvPr/>
      </p:nvGrpSpPr>
      <p:grpSpPr>
        <a:xfrm>
          <a:off x="0" y="0"/>
          <a:ext cx="0" cy="0"/>
          <a:chOff x="0" y="0"/>
          <a:chExt cx="0" cy="0"/>
        </a:xfrm>
      </p:grpSpPr>
      <p:sp>
        <p:nvSpPr>
          <p:cNvPr id="3" name="Content Placeholder 2"/>
          <p:cNvSpPr>
            <a:spLocks noGrp="1"/>
          </p:cNvSpPr>
          <p:nvPr>
            <p:ph idx="1"/>
          </p:nvPr>
        </p:nvSpPr>
        <p:spPr>
          <a:xfrm>
            <a:off x="7161362" y="914399"/>
            <a:ext cx="5030638"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Review</a:t>
            </a:r>
          </a:p>
        </p:txBody>
      </p:sp>
      <p:grpSp>
        <p:nvGrpSpPr>
          <p:cNvPr id="12" name="Group 11" descr="Review ">
            <a:extLst>
              <a:ext uri="{FF2B5EF4-FFF2-40B4-BE49-F238E27FC236}">
                <a16:creationId xmlns:a16="http://schemas.microsoft.com/office/drawing/2014/main" id="{D9D5A189-4666-4772-A9C8-16648CDE9AE8}"/>
              </a:ext>
            </a:extLst>
          </p:cNvPr>
          <p:cNvGrpSpPr/>
          <p:nvPr userDrawn="1"/>
        </p:nvGrpSpPr>
        <p:grpSpPr>
          <a:xfrm>
            <a:off x="17612" y="822960"/>
            <a:ext cx="7143750" cy="5715000"/>
            <a:chOff x="17612" y="822960"/>
            <a:chExt cx="7143750" cy="5715000"/>
          </a:xfrm>
        </p:grpSpPr>
        <p:pic>
          <p:nvPicPr>
            <p:cNvPr id="13" name="Picture 12" descr="Review (Image by Wavebreak Media © 123rf.com)">
              <a:extLst>
                <a:ext uri="{FF2B5EF4-FFF2-40B4-BE49-F238E27FC236}">
                  <a16:creationId xmlns:a16="http://schemas.microsoft.com/office/drawing/2014/main" id="{E6C7E7FE-ED67-4556-8E17-D224225F3C9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7612" y="822960"/>
              <a:ext cx="7143750" cy="5715000"/>
            </a:xfrm>
            <a:prstGeom prst="rect">
              <a:avLst/>
            </a:prstGeom>
          </p:spPr>
        </p:pic>
        <p:sp>
          <p:nvSpPr>
            <p:cNvPr id="14" name="TextBox 13">
              <a:extLst>
                <a:ext uri="{FF2B5EF4-FFF2-40B4-BE49-F238E27FC236}">
                  <a16:creationId xmlns:a16="http://schemas.microsoft.com/office/drawing/2014/main" id="{FE75F581-47F3-447A-8CF0-D183ECAAF9EB}"/>
                </a:ext>
              </a:extLst>
            </p:cNvPr>
            <p:cNvSpPr txBox="1"/>
            <p:nvPr userDrawn="1"/>
          </p:nvSpPr>
          <p:spPr>
            <a:xfrm>
              <a:off x="4820657" y="859869"/>
              <a:ext cx="2340705" cy="246221"/>
            </a:xfrm>
            <a:prstGeom prst="rect">
              <a:avLst/>
            </a:prstGeom>
            <a:noFill/>
          </p:spPr>
          <p:txBody>
            <a:bodyPr wrap="none" rtlCol="0">
              <a:spAutoFit/>
            </a:bodyPr>
            <a:lstStyle/>
            <a:p>
              <a:r>
                <a:rPr lang="en-US" sz="1000" dirty="0">
                  <a:solidFill>
                    <a:schemeClr val="accent3"/>
                  </a:solidFill>
                </a:rPr>
                <a:t>Image by Wavebreak Media © 123rf.com</a:t>
              </a:r>
            </a:p>
          </p:txBody>
        </p:sp>
      </p:grpSp>
      <p:sp>
        <p:nvSpPr>
          <p:cNvPr id="15" name="Footer Placeholder 4">
            <a:extLst>
              <a:ext uri="{FF2B5EF4-FFF2-40B4-BE49-F238E27FC236}">
                <a16:creationId xmlns:a16="http://schemas.microsoft.com/office/drawing/2014/main" id="{8142CB92-11C2-4AC8-B0CA-A561CB4AFA8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5B85E6EE-E8A1-4E58-B0FC-B112D6CF9A1F}"/>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4539467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bs">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5DCDA32-F80C-4AAC-996B-6E8032FB392A}"/>
              </a:ext>
            </a:extLst>
          </p:cNvPr>
          <p:cNvGrpSpPr/>
          <p:nvPr userDrawn="1"/>
        </p:nvGrpSpPr>
        <p:grpSpPr>
          <a:xfrm>
            <a:off x="5423065" y="813435"/>
            <a:ext cx="6768936" cy="5724525"/>
            <a:chOff x="5423065" y="813435"/>
            <a:chExt cx="6768936" cy="5724525"/>
          </a:xfrm>
        </p:grpSpPr>
        <p:pic>
          <p:nvPicPr>
            <p:cNvPr id="15" name="Picture 14" descr="Time for a lab... (Image by goodluz © 123rf.com)">
              <a:extLst>
                <a:ext uri="{FF2B5EF4-FFF2-40B4-BE49-F238E27FC236}">
                  <a16:creationId xmlns:a16="http://schemas.microsoft.com/office/drawing/2014/main" id="{03CE7AE5-8E7D-44CF-8BC6-5CA092633B1D}"/>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5423065" y="813435"/>
              <a:ext cx="6768936" cy="5724525"/>
            </a:xfrm>
            <a:prstGeom prst="rect">
              <a:avLst/>
            </a:prstGeom>
          </p:spPr>
        </p:pic>
        <p:sp>
          <p:nvSpPr>
            <p:cNvPr id="16" name="TextBox 15">
              <a:extLst>
                <a:ext uri="{FF2B5EF4-FFF2-40B4-BE49-F238E27FC236}">
                  <a16:creationId xmlns:a16="http://schemas.microsoft.com/office/drawing/2014/main" id="{E3D322FC-6A40-41D9-9421-BCEEDBFE2A81}"/>
                </a:ext>
              </a:extLst>
            </p:cNvPr>
            <p:cNvSpPr txBox="1"/>
            <p:nvPr userDrawn="1"/>
          </p:nvSpPr>
          <p:spPr>
            <a:xfrm>
              <a:off x="10391507" y="859869"/>
              <a:ext cx="1800493" cy="246221"/>
            </a:xfrm>
            <a:prstGeom prst="rect">
              <a:avLst/>
            </a:prstGeom>
            <a:noFill/>
          </p:spPr>
          <p:txBody>
            <a:bodyPr wrap="none" rtlCol="0">
              <a:spAutoFit/>
            </a:bodyPr>
            <a:lstStyle/>
            <a:p>
              <a:r>
                <a:rPr lang="en-US" sz="1000" dirty="0">
                  <a:solidFill>
                    <a:schemeClr val="accent3"/>
                  </a:solidFill>
                </a:rPr>
                <a:t>Image by </a:t>
              </a:r>
              <a:r>
                <a:rPr lang="en-US" sz="1000" dirty="0" err="1">
                  <a:solidFill>
                    <a:schemeClr val="accent3"/>
                  </a:solidFill>
                </a:rPr>
                <a:t>goodluz</a:t>
              </a:r>
              <a:r>
                <a:rPr lang="en-US" sz="1000" dirty="0">
                  <a:solidFill>
                    <a:schemeClr val="accent3"/>
                  </a:solidFill>
                </a:rPr>
                <a:t> © 123rf.com</a:t>
              </a:r>
            </a:p>
          </p:txBody>
        </p:sp>
      </p:grpSp>
      <p:sp>
        <p:nvSpPr>
          <p:cNvPr id="3" name="Content Placeholder 2"/>
          <p:cNvSpPr>
            <a:spLocks noGrp="1"/>
          </p:cNvSpPr>
          <p:nvPr>
            <p:ph idx="1"/>
          </p:nvPr>
        </p:nvSpPr>
        <p:spPr>
          <a:xfrm>
            <a:off x="91440" y="914400"/>
            <a:ext cx="5331624"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Labs</a:t>
            </a:r>
          </a:p>
        </p:txBody>
      </p:sp>
      <p:sp>
        <p:nvSpPr>
          <p:cNvPr id="17" name="Footer Placeholder 4">
            <a:extLst>
              <a:ext uri="{FF2B5EF4-FFF2-40B4-BE49-F238E27FC236}">
                <a16:creationId xmlns:a16="http://schemas.microsoft.com/office/drawing/2014/main" id="{0AD369E6-3008-4AB3-8D39-2CAC2676621F}"/>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8" name="Slide Number Placeholder 7">
            <a:extLst>
              <a:ext uri="{FF2B5EF4-FFF2-40B4-BE49-F238E27FC236}">
                <a16:creationId xmlns:a16="http://schemas.microsoft.com/office/drawing/2014/main" id="{17E2A783-7B63-4ADB-A81B-D2F21C9CBB65}"/>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416572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1197864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lstStyle>
            <a:lvl1pPr algn="ctr">
              <a:defRPr/>
            </a:lvl1pPr>
          </a:lstStyle>
          <a:p>
            <a:r>
              <a:rPr lang="en-US"/>
              <a:t>Click to edit Master title style</a:t>
            </a:r>
            <a:endParaRPr lang="en-US" dirty="0"/>
          </a:p>
        </p:txBody>
      </p:sp>
      <p:sp>
        <p:nvSpPr>
          <p:cNvPr id="8" name="Footer Placeholder 4">
            <a:extLst>
              <a:ext uri="{FF2B5EF4-FFF2-40B4-BE49-F238E27FC236}">
                <a16:creationId xmlns:a16="http://schemas.microsoft.com/office/drawing/2014/main" id="{09765914-C0DD-4D57-876A-8BE033A6EE9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6" name="Slide Number Placeholder 7">
            <a:extLst>
              <a:ext uri="{FF2B5EF4-FFF2-40B4-BE49-F238E27FC236}">
                <a16:creationId xmlns:a16="http://schemas.microsoft.com/office/drawing/2014/main" id="{4CFC60E1-5CBB-4291-B6B7-2638F1ACE1BD}"/>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3729968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Over Tex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1197864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lstStyle>
            <a:lvl1pPr algn="ctr">
              <a:defRPr/>
            </a:lvl1pPr>
          </a:lstStyle>
          <a:p>
            <a:r>
              <a:rPr lang="en-US"/>
              <a:t>Click to edit Master title style</a:t>
            </a:r>
            <a:endParaRPr lang="en-US" dirty="0"/>
          </a:p>
        </p:txBody>
      </p:sp>
      <p:sp>
        <p:nvSpPr>
          <p:cNvPr id="6" name="Content Placeholder 2"/>
          <p:cNvSpPr>
            <a:spLocks noGrp="1"/>
          </p:cNvSpPr>
          <p:nvPr>
            <p:ph idx="12"/>
          </p:nvPr>
        </p:nvSpPr>
        <p:spPr>
          <a:xfrm>
            <a:off x="91440" y="3749040"/>
            <a:ext cx="1197864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1F726AD9-D0F2-4891-952C-2475E49333BF}"/>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49C8AE80-85B3-4E94-9EFE-492F092057C3}"/>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8049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439" y="914400"/>
            <a:ext cx="594360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26480" y="914400"/>
            <a:ext cx="593956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B305F697-A50F-454E-A5B3-6B700EF5400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7" name="Slide Number Placeholder 7">
            <a:extLst>
              <a:ext uri="{FF2B5EF4-FFF2-40B4-BE49-F238E27FC236}">
                <a16:creationId xmlns:a16="http://schemas.microsoft.com/office/drawing/2014/main" id="{8A8E4B70-9E08-4C25-8574-EC08E7CC6C9E}"/>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191844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440" y="914400"/>
            <a:ext cx="594360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612648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612648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a:extLst>
              <a:ext uri="{FF2B5EF4-FFF2-40B4-BE49-F238E27FC236}">
                <a16:creationId xmlns:a16="http://schemas.microsoft.com/office/drawing/2014/main" id="{E09A755E-6A49-4C8C-82B5-FDE250A6C36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1" name="Slide Number Placeholder 7">
            <a:extLst>
              <a:ext uri="{FF2B5EF4-FFF2-40B4-BE49-F238E27FC236}">
                <a16:creationId xmlns:a16="http://schemas.microsoft.com/office/drawing/2014/main" id="{C3018682-0C95-48D0-9865-4A930DFBF568}"/>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3133306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126480" y="914400"/>
            <a:ext cx="593956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9144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9144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36743D9A-8760-4675-9653-FCA0CE7ECC2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1" name="Slide Number Placeholder 7">
            <a:extLst>
              <a:ext uri="{FF2B5EF4-FFF2-40B4-BE49-F238E27FC236}">
                <a16:creationId xmlns:a16="http://schemas.microsoft.com/office/drawing/2014/main" id="{590E0E92-0E47-425E-AA14-AF799B428A17}"/>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620230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9144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9144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4"/>
          </p:nvPr>
        </p:nvSpPr>
        <p:spPr>
          <a:xfrm>
            <a:off x="612648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8"/>
          <p:cNvSpPr>
            <a:spLocks noGrp="1"/>
          </p:cNvSpPr>
          <p:nvPr>
            <p:ph sz="quarter" idx="15"/>
          </p:nvPr>
        </p:nvSpPr>
        <p:spPr>
          <a:xfrm>
            <a:off x="612648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4">
            <a:extLst>
              <a:ext uri="{FF2B5EF4-FFF2-40B4-BE49-F238E27FC236}">
                <a16:creationId xmlns:a16="http://schemas.microsoft.com/office/drawing/2014/main" id="{D31C88DF-ED55-42FA-8000-06B9063FEDF3}"/>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4" name="Slide Number Placeholder 7">
            <a:extLst>
              <a:ext uri="{FF2B5EF4-FFF2-40B4-BE49-F238E27FC236}">
                <a16:creationId xmlns:a16="http://schemas.microsoft.com/office/drawing/2014/main" id="{B11A1D95-54A2-4B8E-A233-0D6F9D7E923C}"/>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9574447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A0A27573-ABD4-4DEB-A1ED-921C0BA9A820}"/>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5" name="Slide Number Placeholder 7">
            <a:extLst>
              <a:ext uri="{FF2B5EF4-FFF2-40B4-BE49-F238E27FC236}">
                <a16:creationId xmlns:a16="http://schemas.microsoft.com/office/drawing/2014/main" id="{D5E3DCE9-C3F9-4388-8DFB-75A5CD400C27}"/>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4474675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sp>
        <p:nvSpPr>
          <p:cNvPr id="6" name="Footer Placeholder 4">
            <a:extLst>
              <a:ext uri="{FF2B5EF4-FFF2-40B4-BE49-F238E27FC236}">
                <a16:creationId xmlns:a16="http://schemas.microsoft.com/office/drawing/2014/main" id="{03BBC94A-E716-4C5B-9551-6AA8BA10D5F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4" name="Slide Number Placeholder 7">
            <a:extLst>
              <a:ext uri="{FF2B5EF4-FFF2-40B4-BE49-F238E27FC236}">
                <a16:creationId xmlns:a16="http://schemas.microsoft.com/office/drawing/2014/main" id="{901D52F7-13EC-4885-AD3E-387E1CE07238}"/>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702673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822960"/>
          </a:xfrm>
          <a:prstGeom prst="rect">
            <a:avLst/>
          </a:prstGeom>
          <a:solidFill>
            <a:schemeClr val="tx1"/>
          </a:solidFill>
        </p:spPr>
        <p:txBody>
          <a:bodyPr vert="horz" lIns="91440" tIns="45720" rIns="91440" bIns="45720" rtlCol="0" anchor="ctr">
            <a:noAutofit/>
          </a:bodyPr>
          <a:lstStyle/>
          <a:p>
            <a:r>
              <a:rPr lang="en-US" noProof="0"/>
              <a:t>Click to edit Master title style</a:t>
            </a:r>
            <a:endParaRPr lang="en-US" noProof="0" dirty="0"/>
          </a:p>
        </p:txBody>
      </p:sp>
      <p:sp>
        <p:nvSpPr>
          <p:cNvPr id="3" name="Text Placeholder 2"/>
          <p:cNvSpPr>
            <a:spLocks noGrp="1"/>
          </p:cNvSpPr>
          <p:nvPr>
            <p:ph type="body" idx="1"/>
          </p:nvPr>
        </p:nvSpPr>
        <p:spPr>
          <a:xfrm>
            <a:off x="91440" y="914400"/>
            <a:ext cx="11978640" cy="5577840"/>
          </a:xfrm>
          <a:prstGeom prst="rect">
            <a:avLst/>
          </a:prstGeom>
        </p:spPr>
        <p:txBody>
          <a:bodyPr vert="horz" lIns="91440" tIns="45720" rIns="91440" bIns="45720" rtlCol="0">
            <a:norm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Footer Placeholder 4"/>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8" name="Slide Number Placeholder 7"/>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358617278"/>
      </p:ext>
    </p:extLst>
  </p:cSld>
  <p:clrMap bg1="lt1" tx1="dk1" bg2="lt2" tx2="dk2" accent1="accent1" accent2="accent2" accent3="accent3" accent4="accent4" accent5="accent5" accent6="accent6" hlink="hlink" folHlink="folHlink"/>
  <p:sldLayoutIdLst>
    <p:sldLayoutId id="2147483661" r:id="rId1"/>
    <p:sldLayoutId id="2147483686" r:id="rId2"/>
    <p:sldLayoutId id="2147483682" r:id="rId3"/>
    <p:sldLayoutId id="2147483664" r:id="rId4"/>
    <p:sldLayoutId id="2147483674" r:id="rId5"/>
    <p:sldLayoutId id="2147483675" r:id="rId6"/>
    <p:sldLayoutId id="2147483676" r:id="rId7"/>
    <p:sldLayoutId id="2147483666" r:id="rId8"/>
    <p:sldLayoutId id="2147483677" r:id="rId9"/>
    <p:sldLayoutId id="2147483681" r:id="rId10"/>
    <p:sldLayoutId id="2147483667" r:id="rId11"/>
    <p:sldLayoutId id="2147483687" r:id="rId12"/>
    <p:sldLayoutId id="2147483688" r:id="rId13"/>
    <p:sldLayoutId id="2147483689" r:id="rId14"/>
  </p:sldLayoutIdLst>
  <p:hf hdr="0" dt="0"/>
  <p:txStyles>
    <p:titleStyle>
      <a:lvl1pPr algn="ctr" defTabSz="914400" rtl="0" eaLnBrk="1" latinLnBrk="0" hangingPunct="1">
        <a:lnSpc>
          <a:spcPct val="100000"/>
        </a:lnSpc>
        <a:spcBef>
          <a:spcPct val="0"/>
        </a:spcBef>
        <a:buNone/>
        <a:defRPr sz="5400" b="1" kern="1200">
          <a:solidFill>
            <a:schemeClr val="accent5"/>
          </a:solidFill>
          <a:latin typeface="+mj-lt"/>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110000"/>
        </a:lnSpc>
        <a:spcBef>
          <a:spcPts val="0"/>
        </a:spcBef>
        <a:spcAft>
          <a:spcPts val="1800"/>
        </a:spcAft>
        <a:buSzPct val="100000"/>
        <a:buFont typeface="Arial" panose="020B0604020202020204" pitchFamily="34" charset="0"/>
        <a:buChar char="•"/>
        <a:defRPr sz="4400" i="0" kern="1200">
          <a:solidFill>
            <a:schemeClr val="tx1"/>
          </a:solidFill>
          <a:latin typeface="+mn-lt"/>
          <a:ea typeface="Verdana" panose="020B06040305040B0204" pitchFamily="34" charset="0"/>
          <a:cs typeface="Verdana" panose="020B06040305040B0204" pitchFamily="34" charset="0"/>
        </a:defRPr>
      </a:lvl1pPr>
      <a:lvl2pPr marL="685800" indent="-228600" algn="l" defTabSz="914400" rtl="0" eaLnBrk="1" latinLnBrk="0" hangingPunct="1">
        <a:lnSpc>
          <a:spcPct val="100000"/>
        </a:lnSpc>
        <a:spcBef>
          <a:spcPts val="0"/>
        </a:spcBef>
        <a:spcAft>
          <a:spcPts val="1200"/>
        </a:spcAft>
        <a:buSzPct val="75000"/>
        <a:buFont typeface="Courier New" panose="02070309020205020404" pitchFamily="49" charset="0"/>
        <a:buChar char="o"/>
        <a:defRPr sz="3600" i="0" kern="1200">
          <a:solidFill>
            <a:schemeClr val="tx1"/>
          </a:solidFill>
          <a:latin typeface="+mn-lt"/>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800" i="0" kern="1200">
          <a:solidFill>
            <a:schemeClr val="tx1"/>
          </a:solidFill>
          <a:latin typeface="+mn-lt"/>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400" i="0" kern="1200" baseline="0">
          <a:solidFill>
            <a:schemeClr val="tx1"/>
          </a:solidFill>
          <a:latin typeface="+mn-lt"/>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400" i="0" kern="1200">
          <a:solidFill>
            <a:schemeClr val="tx1"/>
          </a:solidFill>
          <a:latin typeface="+mn-lt"/>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12.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3 / Unit 4 / Using Storage Devices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15550282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Removable Flash Memory Devices</a:t>
            </a:r>
          </a:p>
        </p:txBody>
      </p:sp>
      <p:sp>
        <p:nvSpPr>
          <p:cNvPr id="11" name="Content Placeholder 10"/>
          <p:cNvSpPr>
            <a:spLocks noGrp="1"/>
          </p:cNvSpPr>
          <p:nvPr>
            <p:ph sz="half" idx="1"/>
          </p:nvPr>
        </p:nvSpPr>
        <p:spPr/>
        <p:txBody>
          <a:bodyPr>
            <a:normAutofit fontScale="77500" lnSpcReduction="20000"/>
          </a:bodyPr>
          <a:lstStyle/>
          <a:p>
            <a:r>
              <a:rPr lang="en-US" dirty="0"/>
              <a:t>USB/thumb drive</a:t>
            </a:r>
          </a:p>
          <a:p>
            <a:pPr lvl="1"/>
            <a:r>
              <a:rPr lang="en-US" dirty="0"/>
              <a:t>Up to 256 GB (at affordable prices)</a:t>
            </a:r>
          </a:p>
          <a:p>
            <a:r>
              <a:rPr lang="en-US" dirty="0"/>
              <a:t>Memory cards</a:t>
            </a:r>
          </a:p>
          <a:p>
            <a:pPr lvl="1"/>
            <a:r>
              <a:rPr lang="en-US" dirty="0"/>
              <a:t>Multiple vendors and form factors/sizes</a:t>
            </a:r>
          </a:p>
          <a:p>
            <a:pPr lvl="1"/>
            <a:r>
              <a:rPr lang="en-US" dirty="0"/>
              <a:t>Secure Digital (SD) and Compact Flash (CF)</a:t>
            </a:r>
          </a:p>
          <a:p>
            <a:pPr lvl="1"/>
            <a:r>
              <a:rPr lang="en-US" dirty="0"/>
              <a:t>Typically up to 128 GB, though 2 TB cards have been made</a:t>
            </a:r>
          </a:p>
          <a:p>
            <a:pPr lvl="1"/>
            <a:r>
              <a:rPr lang="en-US" dirty="0"/>
              <a:t>Multi-format memory card readers</a:t>
            </a:r>
          </a:p>
          <a:p>
            <a:endParaRPr lang="en-US" dirty="0"/>
          </a:p>
          <a:p>
            <a:endParaRPr lang="en-US" dirty="0"/>
          </a:p>
        </p:txBody>
      </p:sp>
      <p:pic>
        <p:nvPicPr>
          <p:cNvPr id="12" name="Content Placeholder 11" descr="USB thumb drive (left) and SD memory card (right). Image © 123rf.com.">
            <a:extLst>
              <a:ext uri="{FF2B5EF4-FFF2-40B4-BE49-F238E27FC236}">
                <a16:creationId xmlns:a16="http://schemas.microsoft.com/office/drawing/2014/main" id="{935DEE63-C0AA-47CF-B749-C3FDECE060AC}"/>
              </a:ext>
            </a:extLst>
          </p:cNvPr>
          <p:cNvPicPr>
            <a:picLocks noGrp="1"/>
          </p:cNvPicPr>
          <p:nvPr>
            <p:ph sz="quarter" idx="12"/>
          </p:nvPr>
        </p:nvPicPr>
        <p:blipFill rotWithShape="1">
          <a:blip r:embed="rId3">
            <a:clrChange>
              <a:clrFrom>
                <a:srgbClr val="FFFFFF"/>
              </a:clrFrom>
              <a:clrTo>
                <a:srgbClr val="FFFFFF">
                  <a:alpha val="0"/>
                </a:srgbClr>
              </a:clrTo>
            </a:clrChange>
          </a:blip>
          <a:srcRect t="7917" b="9176"/>
          <a:stretch/>
        </p:blipFill>
        <p:spPr bwMode="auto">
          <a:xfrm>
            <a:off x="7079791" y="914400"/>
            <a:ext cx="4036343" cy="2743200"/>
          </a:xfrm>
          <a:prstGeom prst="rect">
            <a:avLst/>
          </a:prstGeom>
          <a:noFill/>
          <a:ln>
            <a:noFill/>
          </a:ln>
          <a:extLst>
            <a:ext uri="{53640926-AAD7-44D8-BBD7-CCE9431645EC}">
              <a14:shadowObscured xmlns:a14="http://schemas.microsoft.com/office/drawing/2010/main"/>
            </a:ext>
          </a:extLst>
        </p:spPr>
      </p:pic>
      <p:pic>
        <p:nvPicPr>
          <p:cNvPr id="13" name="Content Placeholder 12" descr="Multi-card reader. Image © 123rf.com.">
            <a:extLst>
              <a:ext uri="{FF2B5EF4-FFF2-40B4-BE49-F238E27FC236}">
                <a16:creationId xmlns:a16="http://schemas.microsoft.com/office/drawing/2014/main" id="{702D0A91-5AD6-4018-972C-2A931AB8DD92}"/>
              </a:ext>
            </a:extLst>
          </p:cNvPr>
          <p:cNvPicPr>
            <a:picLocks noGrp="1"/>
          </p:cNvPicPr>
          <p:nvPr>
            <p:ph sz="quarter" idx="13"/>
          </p:nvPr>
        </p:nvPicPr>
        <p:blipFill>
          <a:blip r:embed="rId4"/>
          <a:stretch>
            <a:fillRect/>
          </a:stretch>
        </p:blipFill>
        <p:spPr bwMode="auto">
          <a:xfrm>
            <a:off x="6126163" y="4358132"/>
            <a:ext cx="5943600" cy="1526285"/>
          </a:xfrm>
          <a:prstGeom prst="rect">
            <a:avLst/>
          </a:prstGeom>
          <a:noFill/>
          <a:ln>
            <a:noFill/>
          </a:ln>
        </p:spPr>
      </p:pic>
      <p:sp>
        <p:nvSpPr>
          <p:cNvPr id="2" name="Footer Placeholder 1">
            <a:extLst>
              <a:ext uri="{FF2B5EF4-FFF2-40B4-BE49-F238E27FC236}">
                <a16:creationId xmlns:a16="http://schemas.microsoft.com/office/drawing/2014/main" id="{8CAE6553-4EC5-4065-BF8F-43F7BDFC14ED}"/>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35E67EDC-4EB2-4126-8D3D-A1CDDCAF765A}"/>
              </a:ext>
            </a:extLst>
          </p:cNvPr>
          <p:cNvSpPr>
            <a:spLocks noGrp="1"/>
          </p:cNvSpPr>
          <p:nvPr>
            <p:ph type="sldNum" sz="quarter" idx="4"/>
          </p:nvPr>
        </p:nvSpPr>
        <p:spPr/>
        <p:txBody>
          <a:bodyPr/>
          <a:lstStyle/>
          <a:p>
            <a:fld id="{5356F478-C559-429F-9426-6D8D07B5A7AD}" type="slidenum">
              <a:rPr lang="en-US" smtClean="0"/>
              <a:pPr/>
              <a:t>10</a:t>
            </a:fld>
            <a:endParaRPr lang="en-US" dirty="0"/>
          </a:p>
        </p:txBody>
      </p:sp>
    </p:spTree>
    <p:extLst>
      <p:ext uri="{BB962C8B-B14F-4D97-AF65-F5344CB8AC3E}">
        <p14:creationId xmlns:p14="http://schemas.microsoft.com/office/powerpoint/2010/main" val="2082150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3C6D816-A2CC-495D-9127-0AFCDB624129}"/>
              </a:ext>
            </a:extLst>
          </p:cNvPr>
          <p:cNvSpPr>
            <a:spLocks noGrp="1"/>
          </p:cNvSpPr>
          <p:nvPr>
            <p:ph idx="1"/>
          </p:nvPr>
        </p:nvSpPr>
        <p:spPr/>
        <p:txBody>
          <a:bodyPr>
            <a:normAutofit fontScale="77500" lnSpcReduction="20000"/>
          </a:bodyPr>
          <a:lstStyle/>
          <a:p>
            <a:r>
              <a:rPr lang="en-US" dirty="0"/>
              <a:t>Contrast volatile and non-volatile storage types</a:t>
            </a:r>
          </a:p>
          <a:p>
            <a:r>
              <a:rPr lang="en-US" dirty="0"/>
              <a:t>Describe the types of system memory modules used in PCs</a:t>
            </a:r>
          </a:p>
          <a:p>
            <a:r>
              <a:rPr lang="en-US" dirty="0"/>
              <a:t>Describe the types and features of Hard Disk Drives, Solid State Drives, optical drives, and flash memory</a:t>
            </a:r>
          </a:p>
        </p:txBody>
      </p:sp>
      <p:sp>
        <p:nvSpPr>
          <p:cNvPr id="3" name="Footer Placeholder 2">
            <a:extLst>
              <a:ext uri="{FF2B5EF4-FFF2-40B4-BE49-F238E27FC236}">
                <a16:creationId xmlns:a16="http://schemas.microsoft.com/office/drawing/2014/main" id="{A9EB2824-A3B1-4398-A03A-2A7AC8D61AE8}"/>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135CBB57-BCE1-41DA-80BA-5E59606F3B8E}"/>
              </a:ext>
            </a:extLst>
          </p:cNvPr>
          <p:cNvSpPr>
            <a:spLocks noGrp="1"/>
          </p:cNvSpPr>
          <p:nvPr>
            <p:ph type="sldNum" sz="quarter" idx="4"/>
          </p:nvPr>
        </p:nvSpPr>
        <p:spPr/>
        <p:txBody>
          <a:bodyPr/>
          <a:lstStyle/>
          <a:p>
            <a:fld id="{5356F478-C559-429F-9426-6D8D07B5A7AD}" type="slidenum">
              <a:rPr lang="en-US" smtClean="0"/>
              <a:pPr/>
              <a:t>11</a:t>
            </a:fld>
            <a:endParaRPr lang="en-US" dirty="0"/>
          </a:p>
        </p:txBody>
      </p:sp>
    </p:spTree>
    <p:extLst>
      <p:ext uri="{BB962C8B-B14F-4D97-AF65-F5344CB8AC3E}">
        <p14:creationId xmlns:p14="http://schemas.microsoft.com/office/powerpoint/2010/main" val="3663561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D5B07D-322D-46D5-BE87-26E657EC5F16}"/>
              </a:ext>
            </a:extLst>
          </p:cNvPr>
          <p:cNvSpPr>
            <a:spLocks noGrp="1"/>
          </p:cNvSpPr>
          <p:nvPr>
            <p:ph idx="1"/>
          </p:nvPr>
        </p:nvSpPr>
        <p:spPr/>
        <p:txBody>
          <a:bodyPr/>
          <a:lstStyle/>
          <a:p>
            <a:r>
              <a:rPr lang="en-US" dirty="0"/>
              <a:t>Lab 15 / Adding a Removable Drive</a:t>
            </a:r>
          </a:p>
        </p:txBody>
      </p:sp>
      <p:sp>
        <p:nvSpPr>
          <p:cNvPr id="3" name="Footer Placeholder 2">
            <a:extLst>
              <a:ext uri="{FF2B5EF4-FFF2-40B4-BE49-F238E27FC236}">
                <a16:creationId xmlns:a16="http://schemas.microsoft.com/office/drawing/2014/main" id="{E24C4328-4542-4248-9F44-9012EDB86F6E}"/>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6D086FFC-BA01-4E36-B7E7-D344B4F58B12}"/>
              </a:ext>
            </a:extLst>
          </p:cNvPr>
          <p:cNvSpPr>
            <a:spLocks noGrp="1"/>
          </p:cNvSpPr>
          <p:nvPr>
            <p:ph type="sldNum" sz="quarter" idx="4"/>
          </p:nvPr>
        </p:nvSpPr>
        <p:spPr/>
        <p:txBody>
          <a:bodyPr/>
          <a:lstStyle/>
          <a:p>
            <a:fld id="{5356F478-C559-429F-9426-6D8D07B5A7AD}" type="slidenum">
              <a:rPr lang="en-US" smtClean="0"/>
              <a:pPr/>
              <a:t>12</a:t>
            </a:fld>
            <a:endParaRPr lang="en-US" dirty="0"/>
          </a:p>
        </p:txBody>
      </p:sp>
    </p:spTree>
    <p:extLst>
      <p:ext uri="{BB962C8B-B14F-4D97-AF65-F5344CB8AC3E}">
        <p14:creationId xmlns:p14="http://schemas.microsoft.com/office/powerpoint/2010/main" val="41534552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1AF9F9-E927-4B5C-99ED-0E930458C2A6}"/>
              </a:ext>
            </a:extLst>
          </p:cNvPr>
          <p:cNvSpPr>
            <a:spLocks noGrp="1"/>
          </p:cNvSpPr>
          <p:nvPr>
            <p:ph idx="1"/>
          </p:nvPr>
        </p:nvSpPr>
        <p:spPr/>
        <p:txBody>
          <a:bodyPr>
            <a:normAutofit fontScale="70000" lnSpcReduction="20000"/>
          </a:bodyPr>
          <a:lstStyle/>
          <a:p>
            <a:r>
              <a:rPr lang="en-US" dirty="0"/>
              <a:t>Describe the properties of file systems and select an appropriate file system for a given OS and usage</a:t>
            </a:r>
          </a:p>
          <a:p>
            <a:r>
              <a:rPr lang="en-US" dirty="0"/>
              <a:t>Use a file manager to create, open, move/copy, and delete files and folders/directories</a:t>
            </a:r>
          </a:p>
          <a:p>
            <a:r>
              <a:rPr lang="en-US" dirty="0"/>
              <a:t>Use search tools and view options to locate files quickly</a:t>
            </a:r>
          </a:p>
        </p:txBody>
      </p:sp>
      <p:sp>
        <p:nvSpPr>
          <p:cNvPr id="3" name="Footer Placeholder 2">
            <a:extLst>
              <a:ext uri="{FF2B5EF4-FFF2-40B4-BE49-F238E27FC236}">
                <a16:creationId xmlns:a16="http://schemas.microsoft.com/office/drawing/2014/main" id="{B49CEEDE-AC7A-4265-B3D5-3FE174459BA6}"/>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38A864E7-F92F-48DF-A36A-24D75266192B}"/>
              </a:ext>
            </a:extLst>
          </p:cNvPr>
          <p:cNvSpPr>
            <a:spLocks noGrp="1"/>
          </p:cNvSpPr>
          <p:nvPr>
            <p:ph type="sldNum" sz="quarter" idx="4"/>
          </p:nvPr>
        </p:nvSpPr>
        <p:spPr/>
        <p:txBody>
          <a:bodyPr/>
          <a:lstStyle/>
          <a:p>
            <a:fld id="{5356F478-C559-429F-9426-6D8D07B5A7AD}" type="slidenum">
              <a:rPr lang="en-US" smtClean="0"/>
              <a:pPr/>
              <a:t>13</a:t>
            </a:fld>
            <a:endParaRPr lang="en-US" dirty="0"/>
          </a:p>
        </p:txBody>
      </p:sp>
    </p:spTree>
    <p:extLst>
      <p:ext uri="{BB962C8B-B14F-4D97-AF65-F5344CB8AC3E}">
        <p14:creationId xmlns:p14="http://schemas.microsoft.com/office/powerpoint/2010/main" val="36567233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8BA0AE-7519-4DD7-9BA4-79253CE0DCDD}"/>
              </a:ext>
            </a:extLst>
          </p:cNvPr>
          <p:cNvSpPr>
            <a:spLocks noGrp="1"/>
          </p:cNvSpPr>
          <p:nvPr>
            <p:ph idx="1"/>
          </p:nvPr>
        </p:nvSpPr>
        <p:spPr/>
        <p:txBody>
          <a:bodyPr/>
          <a:lstStyle/>
          <a:p>
            <a:r>
              <a:rPr lang="en-US" dirty="0"/>
              <a:t>Lab 16 / Using File Explorer</a:t>
            </a:r>
          </a:p>
        </p:txBody>
      </p:sp>
      <p:sp>
        <p:nvSpPr>
          <p:cNvPr id="3" name="Footer Placeholder 2">
            <a:extLst>
              <a:ext uri="{FF2B5EF4-FFF2-40B4-BE49-F238E27FC236}">
                <a16:creationId xmlns:a16="http://schemas.microsoft.com/office/drawing/2014/main" id="{2CB8F569-2184-46C7-9A31-4B46EFD55A68}"/>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25EC32C6-E22B-4C38-9614-E30793EBB1CE}"/>
              </a:ext>
            </a:extLst>
          </p:cNvPr>
          <p:cNvSpPr>
            <a:spLocks noGrp="1"/>
          </p:cNvSpPr>
          <p:nvPr>
            <p:ph type="sldNum" sz="quarter" idx="4"/>
          </p:nvPr>
        </p:nvSpPr>
        <p:spPr/>
        <p:txBody>
          <a:bodyPr/>
          <a:lstStyle/>
          <a:p>
            <a:fld id="{5356F478-C559-429F-9426-6D8D07B5A7AD}" type="slidenum">
              <a:rPr lang="en-US" smtClean="0"/>
              <a:pPr/>
              <a:t>14</a:t>
            </a:fld>
            <a:endParaRPr lang="en-US" dirty="0"/>
          </a:p>
        </p:txBody>
      </p:sp>
    </p:spTree>
    <p:extLst>
      <p:ext uri="{BB962C8B-B14F-4D97-AF65-F5344CB8AC3E}">
        <p14:creationId xmlns:p14="http://schemas.microsoft.com/office/powerpoint/2010/main" val="41109622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D49078-08EC-4FD2-99BF-C4B0A2BD80FE}"/>
              </a:ext>
            </a:extLst>
          </p:cNvPr>
          <p:cNvSpPr>
            <a:spLocks noGrp="1"/>
          </p:cNvSpPr>
          <p:nvPr>
            <p:ph idx="1"/>
          </p:nvPr>
        </p:nvSpPr>
        <p:spPr/>
        <p:txBody>
          <a:bodyPr>
            <a:normAutofit fontScale="85000" lnSpcReduction="10000"/>
          </a:bodyPr>
          <a:lstStyle/>
          <a:p>
            <a:r>
              <a:rPr lang="en-US" dirty="0"/>
              <a:t>Contrast volatile and non-volatile storage types</a:t>
            </a:r>
          </a:p>
          <a:p>
            <a:r>
              <a:rPr lang="en-US" dirty="0"/>
              <a:t>Describe the types of system memory modules used in PCs</a:t>
            </a:r>
          </a:p>
          <a:p>
            <a:r>
              <a:rPr lang="en-US" dirty="0"/>
              <a:t>Describe the types and features of Hard Disk Drives, Solid State Drives, optical drives, and flash memory</a:t>
            </a:r>
          </a:p>
        </p:txBody>
      </p:sp>
      <p:sp>
        <p:nvSpPr>
          <p:cNvPr id="3" name="Footer Placeholder 2">
            <a:extLst>
              <a:ext uri="{FF2B5EF4-FFF2-40B4-BE49-F238E27FC236}">
                <a16:creationId xmlns:a16="http://schemas.microsoft.com/office/drawing/2014/main" id="{AD9E7606-22BB-48C4-84D0-4B5D802F3945}"/>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2BD12951-F501-4527-9D11-F23B7BB37E18}"/>
              </a:ext>
            </a:extLst>
          </p:cNvPr>
          <p:cNvSpPr>
            <a:spLocks noGrp="1"/>
          </p:cNvSpPr>
          <p:nvPr>
            <p:ph type="sldNum" sz="quarter" idx="4"/>
          </p:nvPr>
        </p:nvSpPr>
        <p:spPr/>
        <p:txBody>
          <a:bodyPr/>
          <a:lstStyle/>
          <a:p>
            <a:fld id="{5356F478-C559-429F-9426-6D8D07B5A7AD}" type="slidenum">
              <a:rPr lang="en-US" smtClean="0"/>
              <a:pPr/>
              <a:t>2</a:t>
            </a:fld>
            <a:endParaRPr lang="en-US" dirty="0"/>
          </a:p>
        </p:txBody>
      </p:sp>
    </p:spTree>
    <p:extLst>
      <p:ext uri="{BB962C8B-B14F-4D97-AF65-F5344CB8AC3E}">
        <p14:creationId xmlns:p14="http://schemas.microsoft.com/office/powerpoint/2010/main" val="28507251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CCFBD-331D-4B00-9359-5665E9D205C0}"/>
              </a:ext>
            </a:extLst>
          </p:cNvPr>
          <p:cNvSpPr>
            <a:spLocks noGrp="1"/>
          </p:cNvSpPr>
          <p:nvPr>
            <p:ph type="title"/>
          </p:nvPr>
        </p:nvSpPr>
        <p:spPr/>
        <p:txBody>
          <a:bodyPr/>
          <a:lstStyle/>
          <a:p>
            <a:r>
              <a:rPr lang="en-US" dirty="0"/>
              <a:t>System Memory</a:t>
            </a:r>
          </a:p>
        </p:txBody>
      </p:sp>
      <p:sp>
        <p:nvSpPr>
          <p:cNvPr id="3" name="Content Placeholder 2">
            <a:extLst>
              <a:ext uri="{FF2B5EF4-FFF2-40B4-BE49-F238E27FC236}">
                <a16:creationId xmlns:a16="http://schemas.microsoft.com/office/drawing/2014/main" id="{0F75EBFD-0BF5-484F-8CF4-F592B309E959}"/>
              </a:ext>
            </a:extLst>
          </p:cNvPr>
          <p:cNvSpPr>
            <a:spLocks noGrp="1"/>
          </p:cNvSpPr>
          <p:nvPr>
            <p:ph sz="half" idx="1"/>
          </p:nvPr>
        </p:nvSpPr>
        <p:spPr/>
        <p:txBody>
          <a:bodyPr>
            <a:normAutofit fontScale="62500" lnSpcReduction="20000"/>
          </a:bodyPr>
          <a:lstStyle/>
          <a:p>
            <a:r>
              <a:rPr lang="en-US" dirty="0"/>
              <a:t>Random Access Memory (RAM)</a:t>
            </a:r>
          </a:p>
          <a:p>
            <a:r>
              <a:rPr lang="en-US" dirty="0"/>
              <a:t>Volatile storage</a:t>
            </a:r>
          </a:p>
          <a:p>
            <a:r>
              <a:rPr lang="en-US" dirty="0"/>
              <a:t>Vendors</a:t>
            </a:r>
            <a:r>
              <a:rPr lang="en-GB" dirty="0"/>
              <a:t>—</a:t>
            </a:r>
            <a:r>
              <a:rPr lang="en-US" dirty="0"/>
              <a:t>Kingston, Crucial (Micron), Corsair, PNY, Integral</a:t>
            </a:r>
          </a:p>
          <a:p>
            <a:r>
              <a:rPr lang="en-US" dirty="0"/>
              <a:t>Dynamic RAM (DRAM)</a:t>
            </a:r>
          </a:p>
          <a:p>
            <a:r>
              <a:rPr lang="en-US" dirty="0"/>
              <a:t>Synchronous DRAM</a:t>
            </a:r>
          </a:p>
          <a:p>
            <a:pPr lvl="1"/>
            <a:r>
              <a:rPr lang="en-US" dirty="0"/>
              <a:t>64-bit transfers per clock cycle</a:t>
            </a:r>
          </a:p>
          <a:p>
            <a:r>
              <a:rPr lang="en-US" dirty="0"/>
              <a:t>Module packaging</a:t>
            </a:r>
          </a:p>
          <a:p>
            <a:pPr lvl="1"/>
            <a:r>
              <a:rPr lang="en-US" dirty="0"/>
              <a:t>DIMMs (Dual Inline Memory Module)</a:t>
            </a:r>
          </a:p>
          <a:p>
            <a:pPr lvl="1"/>
            <a:r>
              <a:rPr lang="en-US" dirty="0"/>
              <a:t>Small Outline DIMM (SO-DIMM)</a:t>
            </a:r>
          </a:p>
        </p:txBody>
      </p:sp>
      <p:pic>
        <p:nvPicPr>
          <p:cNvPr id="7" name="Content Placeholder 6" descr="SDRAM packaged in 168-pin DIMMs. Image © 123rf.com.">
            <a:extLst>
              <a:ext uri="{FF2B5EF4-FFF2-40B4-BE49-F238E27FC236}">
                <a16:creationId xmlns:a16="http://schemas.microsoft.com/office/drawing/2014/main" id="{FCF315FE-6448-487A-8EBC-0ECFADB06A3D}"/>
              </a:ext>
            </a:extLst>
          </p:cNvPr>
          <p:cNvPicPr>
            <a:picLocks noGrp="1"/>
          </p:cNvPicPr>
          <p:nvPr>
            <p:ph sz="half" idx="2"/>
          </p:nvPr>
        </p:nvPicPr>
        <p:blipFill rotWithShape="1">
          <a:blip r:embed="rId2">
            <a:clrChange>
              <a:clrFrom>
                <a:srgbClr val="FFFFFF"/>
              </a:clrFrom>
              <a:clrTo>
                <a:srgbClr val="FFFFFF">
                  <a:alpha val="0"/>
                </a:srgbClr>
              </a:clrTo>
            </a:clrChange>
          </a:blip>
          <a:srcRect l="9377" t="2619" r="3311" b="-1"/>
          <a:stretch/>
        </p:blipFill>
        <p:spPr bwMode="auto">
          <a:xfrm>
            <a:off x="6126163" y="1330567"/>
            <a:ext cx="5940425" cy="4746140"/>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368A12A8-08AC-43F8-9CDA-2EA49419A11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A169411-C4E4-4835-9E07-DAA2BD0B72EB}"/>
              </a:ext>
            </a:extLst>
          </p:cNvPr>
          <p:cNvSpPr>
            <a:spLocks noGrp="1"/>
          </p:cNvSpPr>
          <p:nvPr>
            <p:ph type="sldNum" sz="quarter" idx="4"/>
          </p:nvPr>
        </p:nvSpPr>
        <p:spPr/>
        <p:txBody>
          <a:bodyPr/>
          <a:lstStyle/>
          <a:p>
            <a:fld id="{5356F478-C559-429F-9426-6D8D07B5A7AD}" type="slidenum">
              <a:rPr lang="en-US" smtClean="0"/>
              <a:pPr/>
              <a:t>3</a:t>
            </a:fld>
            <a:endParaRPr lang="en-US" dirty="0"/>
          </a:p>
        </p:txBody>
      </p:sp>
    </p:spTree>
    <p:extLst>
      <p:ext uri="{BB962C8B-B14F-4D97-AF65-F5344CB8AC3E}">
        <p14:creationId xmlns:p14="http://schemas.microsoft.com/office/powerpoint/2010/main" val="22640356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F727D-73E5-420B-B987-7AF19817EB59}"/>
              </a:ext>
            </a:extLst>
          </p:cNvPr>
          <p:cNvSpPr>
            <a:spLocks noGrp="1"/>
          </p:cNvSpPr>
          <p:nvPr>
            <p:ph type="title"/>
          </p:nvPr>
        </p:nvSpPr>
        <p:spPr/>
        <p:txBody>
          <a:bodyPr/>
          <a:lstStyle/>
          <a:p>
            <a:r>
              <a:rPr lang="en-US" dirty="0"/>
              <a:t>Double Data Rate SDRAM (DDR SDRAM)</a:t>
            </a:r>
          </a:p>
        </p:txBody>
      </p:sp>
      <p:sp>
        <p:nvSpPr>
          <p:cNvPr id="4" name="Content Placeholder 3">
            <a:extLst>
              <a:ext uri="{FF2B5EF4-FFF2-40B4-BE49-F238E27FC236}">
                <a16:creationId xmlns:a16="http://schemas.microsoft.com/office/drawing/2014/main" id="{E3C85685-26EC-49AB-9B84-7A73AF72A4BB}"/>
              </a:ext>
            </a:extLst>
          </p:cNvPr>
          <p:cNvSpPr>
            <a:spLocks noGrp="1"/>
          </p:cNvSpPr>
          <p:nvPr>
            <p:ph sz="half" idx="2"/>
          </p:nvPr>
        </p:nvSpPr>
        <p:spPr/>
        <p:txBody>
          <a:bodyPr>
            <a:normAutofit fontScale="62500" lnSpcReduction="20000"/>
          </a:bodyPr>
          <a:lstStyle/>
          <a:p>
            <a:r>
              <a:rPr lang="en-US" dirty="0"/>
              <a:t>Two 64-bit transfers per clock cycle</a:t>
            </a:r>
          </a:p>
          <a:p>
            <a:r>
              <a:rPr lang="en-US" dirty="0"/>
              <a:t>Subsequent iterations increase bus speed</a:t>
            </a:r>
          </a:p>
          <a:p>
            <a:pPr lvl="1"/>
            <a:r>
              <a:rPr lang="en-US" dirty="0"/>
              <a:t>DDR2</a:t>
            </a:r>
          </a:p>
          <a:p>
            <a:pPr lvl="1"/>
            <a:r>
              <a:rPr lang="en-US" dirty="0"/>
              <a:t>DDR3</a:t>
            </a:r>
          </a:p>
          <a:p>
            <a:pPr lvl="1"/>
            <a:r>
              <a:rPr lang="en-US" dirty="0"/>
              <a:t>DDR4</a:t>
            </a:r>
          </a:p>
          <a:p>
            <a:r>
              <a:rPr lang="en-US" dirty="0"/>
              <a:t>Motherboard sockets must match DDR version</a:t>
            </a:r>
          </a:p>
          <a:p>
            <a:r>
              <a:rPr lang="en-US" dirty="0"/>
              <a:t>DIMM and SO-DIMM modules with different pin positions</a:t>
            </a:r>
          </a:p>
          <a:p>
            <a:endParaRPr lang="en-US" dirty="0"/>
          </a:p>
        </p:txBody>
      </p:sp>
      <p:pic>
        <p:nvPicPr>
          <p:cNvPr id="8" name="Content Placeholder 7" descr="DDR3 SDRAM in 240-pin DIMMs. Image © 123.rf.com.">
            <a:extLst>
              <a:ext uri="{FF2B5EF4-FFF2-40B4-BE49-F238E27FC236}">
                <a16:creationId xmlns:a16="http://schemas.microsoft.com/office/drawing/2014/main" id="{796440D4-C115-4BDB-B981-D400F79A7CBD}"/>
              </a:ext>
            </a:extLst>
          </p:cNvPr>
          <p:cNvPicPr>
            <a:picLocks noGrp="1"/>
          </p:cNvPicPr>
          <p:nvPr>
            <p:ph sz="half" idx="1"/>
          </p:nvPr>
        </p:nvPicPr>
        <p:blipFill rotWithShape="1">
          <a:blip r:embed="rId2">
            <a:clrChange>
              <a:clrFrom>
                <a:srgbClr val="FFFFFF"/>
              </a:clrFrom>
              <a:clrTo>
                <a:srgbClr val="FFFFFF">
                  <a:alpha val="0"/>
                </a:srgbClr>
              </a:clrTo>
            </a:clrChange>
          </a:blip>
          <a:srcRect l="8052" r="3561" b="3020"/>
          <a:stretch/>
        </p:blipFill>
        <p:spPr bwMode="auto">
          <a:xfrm>
            <a:off x="92075" y="1367858"/>
            <a:ext cx="5943600" cy="4671558"/>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D2A3BEBA-D0C2-4A2E-9D96-7EB5042BE1F1}"/>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0ED61EF-2854-4498-92B0-AC5894E07428}"/>
              </a:ext>
            </a:extLst>
          </p:cNvPr>
          <p:cNvSpPr>
            <a:spLocks noGrp="1"/>
          </p:cNvSpPr>
          <p:nvPr>
            <p:ph type="sldNum" sz="quarter" idx="4"/>
          </p:nvPr>
        </p:nvSpPr>
        <p:spPr/>
        <p:txBody>
          <a:bodyPr/>
          <a:lstStyle/>
          <a:p>
            <a:fld id="{5356F478-C559-429F-9426-6D8D07B5A7AD}" type="slidenum">
              <a:rPr lang="en-US" smtClean="0"/>
              <a:pPr/>
              <a:t>4</a:t>
            </a:fld>
            <a:endParaRPr lang="en-US" dirty="0"/>
          </a:p>
        </p:txBody>
      </p:sp>
    </p:spTree>
    <p:extLst>
      <p:ext uri="{BB962C8B-B14F-4D97-AF65-F5344CB8AC3E}">
        <p14:creationId xmlns:p14="http://schemas.microsoft.com/office/powerpoint/2010/main" val="25753360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Hard Disk Drives (HDD)</a:t>
            </a:r>
          </a:p>
        </p:txBody>
      </p:sp>
      <p:sp>
        <p:nvSpPr>
          <p:cNvPr id="8" name="Content Placeholder 7"/>
          <p:cNvSpPr>
            <a:spLocks noGrp="1"/>
          </p:cNvSpPr>
          <p:nvPr>
            <p:ph sz="half" idx="1"/>
          </p:nvPr>
        </p:nvSpPr>
        <p:spPr/>
        <p:txBody>
          <a:bodyPr>
            <a:normAutofit fontScale="55000" lnSpcReduction="20000"/>
          </a:bodyPr>
          <a:lstStyle/>
          <a:p>
            <a:r>
              <a:rPr lang="en-US" dirty="0"/>
              <a:t>HDD is one type of fixed disk internal persistent storage device</a:t>
            </a:r>
          </a:p>
          <a:p>
            <a:r>
              <a:rPr lang="en-US" dirty="0"/>
              <a:t>Magnetic platters access by a drive head</a:t>
            </a:r>
          </a:p>
          <a:p>
            <a:r>
              <a:rPr lang="en-US" dirty="0"/>
              <a:t>2.5” and 2.5” formats</a:t>
            </a:r>
          </a:p>
          <a:p>
            <a:r>
              <a:rPr lang="en-US" dirty="0"/>
              <a:t>Capacity</a:t>
            </a:r>
          </a:p>
          <a:p>
            <a:r>
              <a:rPr lang="en-US" dirty="0"/>
              <a:t>Performance</a:t>
            </a:r>
          </a:p>
          <a:p>
            <a:pPr lvl="1"/>
            <a:r>
              <a:rPr lang="en-US" dirty="0"/>
              <a:t>Spin speed (RPM)</a:t>
            </a:r>
          </a:p>
          <a:p>
            <a:pPr lvl="1"/>
            <a:r>
              <a:rPr lang="en-US" dirty="0"/>
              <a:t>Access time</a:t>
            </a:r>
          </a:p>
          <a:p>
            <a:pPr lvl="1"/>
            <a:r>
              <a:rPr lang="en-US" dirty="0"/>
              <a:t>Transfer rate</a:t>
            </a:r>
          </a:p>
          <a:p>
            <a:r>
              <a:rPr lang="en-US" dirty="0"/>
              <a:t>Vendors—Seagate, Western Digital, Maxtor, Hitachi, Fujitsu, Toshiba, Samsung</a:t>
            </a:r>
          </a:p>
        </p:txBody>
      </p:sp>
      <p:pic>
        <p:nvPicPr>
          <p:cNvPr id="9" name="Content Placeholder 8" descr="3.5&quot; form factor hard disk drive. Image © 123rf.com.">
            <a:extLst>
              <a:ext uri="{FF2B5EF4-FFF2-40B4-BE49-F238E27FC236}">
                <a16:creationId xmlns:a16="http://schemas.microsoft.com/office/drawing/2014/main" id="{564FBAE7-0F01-4FAE-A1E9-3D2C80FD186F}"/>
              </a:ext>
            </a:extLst>
          </p:cNvPr>
          <p:cNvPicPr>
            <a:picLocks noGrp="1"/>
          </p:cNvPicPr>
          <p:nvPr>
            <p:ph sz="half" idx="2"/>
          </p:nvPr>
        </p:nvPicPr>
        <p:blipFill rotWithShape="1">
          <a:blip r:embed="rId3">
            <a:clrChange>
              <a:clrFrom>
                <a:srgbClr val="FFFFFF"/>
              </a:clrFrom>
              <a:clrTo>
                <a:srgbClr val="FFFFFF">
                  <a:alpha val="0"/>
                </a:srgbClr>
              </a:clrTo>
            </a:clrChange>
          </a:blip>
          <a:srcRect t="4976"/>
          <a:stretch/>
        </p:blipFill>
        <p:spPr bwMode="auto">
          <a:xfrm>
            <a:off x="6126163" y="1681833"/>
            <a:ext cx="5940425" cy="4043609"/>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B83AE43D-5D82-4264-ACC3-9E902B715CB2}"/>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2F3521DA-71ED-4EDD-90F0-B3008EE21508}"/>
              </a:ext>
            </a:extLst>
          </p:cNvPr>
          <p:cNvSpPr>
            <a:spLocks noGrp="1"/>
          </p:cNvSpPr>
          <p:nvPr>
            <p:ph type="sldNum" sz="quarter" idx="4"/>
          </p:nvPr>
        </p:nvSpPr>
        <p:spPr/>
        <p:txBody>
          <a:bodyPr/>
          <a:lstStyle/>
          <a:p>
            <a:fld id="{5356F478-C559-429F-9426-6D8D07B5A7AD}" type="slidenum">
              <a:rPr lang="en-US" smtClean="0"/>
              <a:pPr/>
              <a:t>5</a:t>
            </a:fld>
            <a:endParaRPr lang="en-US" dirty="0"/>
          </a:p>
        </p:txBody>
      </p:sp>
    </p:spTree>
    <p:extLst>
      <p:ext uri="{BB962C8B-B14F-4D97-AF65-F5344CB8AC3E}">
        <p14:creationId xmlns:p14="http://schemas.microsoft.com/office/powerpoint/2010/main" val="36712394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a:t>Serial ATA (SATA) dominates internal devices (legacy drives used Parallel ATA/EIDE and SCSI)</a:t>
            </a:r>
          </a:p>
          <a:p>
            <a:r>
              <a:rPr lang="en-US" dirty="0"/>
              <a:t>External drives housed in an enclosure can use a number of interfaces</a:t>
            </a:r>
          </a:p>
        </p:txBody>
      </p:sp>
      <p:sp>
        <p:nvSpPr>
          <p:cNvPr id="3" name="Title 2"/>
          <p:cNvSpPr>
            <a:spLocks noGrp="1"/>
          </p:cNvSpPr>
          <p:nvPr>
            <p:ph type="title"/>
          </p:nvPr>
        </p:nvSpPr>
        <p:spPr/>
        <p:txBody>
          <a:bodyPr/>
          <a:lstStyle/>
          <a:p>
            <a:r>
              <a:rPr lang="en-US"/>
              <a:t>HDD Interfaces</a:t>
            </a:r>
            <a:endParaRPr lang="en-US" dirty="0"/>
          </a:p>
        </p:txBody>
      </p:sp>
      <p:pic>
        <p:nvPicPr>
          <p:cNvPr id="11" name="Content Placeholder 10">
            <a:extLst>
              <a:ext uri="{FF2B5EF4-FFF2-40B4-BE49-F238E27FC236}">
                <a16:creationId xmlns:a16="http://schemas.microsoft.com/office/drawing/2014/main" id="{84B9E57A-EB87-425C-B867-7F4D74D44183}"/>
              </a:ext>
            </a:extLst>
          </p:cNvPr>
          <p:cNvPicPr>
            <a:picLocks noGrp="1" noChangeAspect="1"/>
          </p:cNvPicPr>
          <p:nvPr>
            <p:ph idx="12"/>
          </p:nvPr>
        </p:nvPicPr>
        <p:blipFill>
          <a:blip r:embed="rId3"/>
          <a:stretch>
            <a:fillRect/>
          </a:stretch>
        </p:blipFill>
        <p:spPr>
          <a:xfrm>
            <a:off x="2341975" y="3749675"/>
            <a:ext cx="7477887" cy="2743200"/>
          </a:xfrm>
          <a:prstGeom prst="rect">
            <a:avLst/>
          </a:prstGeom>
        </p:spPr>
      </p:pic>
      <p:sp>
        <p:nvSpPr>
          <p:cNvPr id="4" name="Footer Placeholder 3">
            <a:extLst>
              <a:ext uri="{FF2B5EF4-FFF2-40B4-BE49-F238E27FC236}">
                <a16:creationId xmlns:a16="http://schemas.microsoft.com/office/drawing/2014/main" id="{8B4513F1-D048-4E97-8F02-DB69BCAF9848}"/>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C5140ED1-F6C4-46FD-80E6-E3805F5D2AC9}"/>
              </a:ext>
            </a:extLst>
          </p:cNvPr>
          <p:cNvSpPr>
            <a:spLocks noGrp="1"/>
          </p:cNvSpPr>
          <p:nvPr>
            <p:ph type="sldNum" sz="quarter" idx="4"/>
          </p:nvPr>
        </p:nvSpPr>
        <p:spPr/>
        <p:txBody>
          <a:bodyPr/>
          <a:lstStyle/>
          <a:p>
            <a:fld id="{5356F478-C559-429F-9426-6D8D07B5A7AD}" type="slidenum">
              <a:rPr lang="en-US" smtClean="0"/>
              <a:pPr/>
              <a:t>6</a:t>
            </a:fld>
            <a:endParaRPr lang="en-US" dirty="0"/>
          </a:p>
        </p:txBody>
      </p:sp>
    </p:spTree>
    <p:extLst>
      <p:ext uri="{BB962C8B-B14F-4D97-AF65-F5344CB8AC3E}">
        <p14:creationId xmlns:p14="http://schemas.microsoft.com/office/powerpoint/2010/main" val="29919385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1716C-BCAA-4D84-9E87-D94C7F88FF99}"/>
              </a:ext>
            </a:extLst>
          </p:cNvPr>
          <p:cNvSpPr>
            <a:spLocks noGrp="1"/>
          </p:cNvSpPr>
          <p:nvPr>
            <p:ph type="title"/>
          </p:nvPr>
        </p:nvSpPr>
        <p:spPr/>
        <p:txBody>
          <a:bodyPr/>
          <a:lstStyle/>
          <a:p>
            <a:r>
              <a:rPr lang="en-US" dirty="0"/>
              <a:t>Solid State Drives (SSD)</a:t>
            </a:r>
          </a:p>
        </p:txBody>
      </p:sp>
      <p:sp>
        <p:nvSpPr>
          <p:cNvPr id="4" name="Content Placeholder 3">
            <a:extLst>
              <a:ext uri="{FF2B5EF4-FFF2-40B4-BE49-F238E27FC236}">
                <a16:creationId xmlns:a16="http://schemas.microsoft.com/office/drawing/2014/main" id="{738E1EC0-6939-4ADC-8FAE-C671590E69CC}"/>
              </a:ext>
            </a:extLst>
          </p:cNvPr>
          <p:cNvSpPr>
            <a:spLocks noGrp="1"/>
          </p:cNvSpPr>
          <p:nvPr>
            <p:ph sz="half" idx="2"/>
          </p:nvPr>
        </p:nvSpPr>
        <p:spPr/>
        <p:txBody>
          <a:bodyPr>
            <a:normAutofit fontScale="62500" lnSpcReduction="20000"/>
          </a:bodyPr>
          <a:lstStyle/>
          <a:p>
            <a:r>
              <a:rPr lang="en-US" dirty="0"/>
              <a:t>Non-volatile flash memory</a:t>
            </a:r>
          </a:p>
          <a:p>
            <a:r>
              <a:rPr lang="en-US" dirty="0"/>
              <a:t>Lighter, faster, and more reliable than mechanical HDDs</a:t>
            </a:r>
          </a:p>
          <a:p>
            <a:r>
              <a:rPr lang="en-US" dirty="0"/>
              <a:t>Costs falling rapidly but still very expensive above 512 GB</a:t>
            </a:r>
          </a:p>
          <a:p>
            <a:r>
              <a:rPr lang="en-US" dirty="0"/>
              <a:t>Large flash memory caches are also used to supplement HDDs (hybrid drives)</a:t>
            </a:r>
          </a:p>
          <a:p>
            <a:r>
              <a:rPr lang="en-US" dirty="0"/>
              <a:t>Can be packaged as 2.5” drive with SATA connector, PCIe adapter card, or M.2 adapter card</a:t>
            </a:r>
          </a:p>
        </p:txBody>
      </p:sp>
      <p:pic>
        <p:nvPicPr>
          <p:cNvPr id="7" name="Content Placeholder 6" descr="2.5&quot; form factor solid state drive. Image © 123rf.com.">
            <a:extLst>
              <a:ext uri="{FF2B5EF4-FFF2-40B4-BE49-F238E27FC236}">
                <a16:creationId xmlns:a16="http://schemas.microsoft.com/office/drawing/2014/main" id="{F632EC63-8449-4BFE-AA05-BA63C417CC1C}"/>
              </a:ext>
            </a:extLst>
          </p:cNvPr>
          <p:cNvPicPr>
            <a:picLocks noGrp="1"/>
          </p:cNvPicPr>
          <p:nvPr>
            <p:ph sz="half" idx="1"/>
          </p:nvPr>
        </p:nvPicPr>
        <p:blipFill rotWithShape="1">
          <a:blip r:embed="rId2">
            <a:clrChange>
              <a:clrFrom>
                <a:srgbClr val="FFFFFF"/>
              </a:clrFrom>
              <a:clrTo>
                <a:srgbClr val="FFFFFF">
                  <a:alpha val="0"/>
                </a:srgbClr>
              </a:clrTo>
            </a:clrChange>
          </a:blip>
          <a:srcRect t="6250"/>
          <a:stretch/>
        </p:blipFill>
        <p:spPr bwMode="auto">
          <a:xfrm>
            <a:off x="92075" y="1707873"/>
            <a:ext cx="5943600" cy="3991528"/>
          </a:xfrm>
          <a:prstGeom prst="rect">
            <a:avLst/>
          </a:prstGeom>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8C75E41A-C31F-4E5A-8C62-CE3B6FF3F15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11CAC83-6C6D-4FF7-BBC3-B73FE90F578B}"/>
              </a:ext>
            </a:extLst>
          </p:cNvPr>
          <p:cNvSpPr>
            <a:spLocks noGrp="1"/>
          </p:cNvSpPr>
          <p:nvPr>
            <p:ph type="sldNum" sz="quarter" idx="4"/>
          </p:nvPr>
        </p:nvSpPr>
        <p:spPr/>
        <p:txBody>
          <a:bodyPr/>
          <a:lstStyle/>
          <a:p>
            <a:fld id="{5356F478-C559-429F-9426-6D8D07B5A7AD}" type="slidenum">
              <a:rPr lang="en-US" smtClean="0"/>
              <a:pPr/>
              <a:t>7</a:t>
            </a:fld>
            <a:endParaRPr lang="en-US" dirty="0"/>
          </a:p>
        </p:txBody>
      </p:sp>
    </p:spTree>
    <p:extLst>
      <p:ext uri="{BB962C8B-B14F-4D97-AF65-F5344CB8AC3E}">
        <p14:creationId xmlns:p14="http://schemas.microsoft.com/office/powerpoint/2010/main" val="14420462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a:t>Specially formatted discs read by a laser</a:t>
            </a:r>
          </a:p>
          <a:p>
            <a:r>
              <a:rPr lang="en-US" dirty="0"/>
              <a:t>Multiple formats</a:t>
            </a:r>
          </a:p>
          <a:p>
            <a:pPr lvl="1"/>
            <a:r>
              <a:rPr lang="en-US" dirty="0"/>
              <a:t>Compact Disc (CD)</a:t>
            </a:r>
          </a:p>
          <a:p>
            <a:pPr lvl="1"/>
            <a:r>
              <a:rPr lang="en-US" dirty="0"/>
              <a:t>Digital Versatile / Video Disc (DVD)</a:t>
            </a:r>
          </a:p>
          <a:p>
            <a:pPr lvl="1"/>
            <a:r>
              <a:rPr lang="en-US" dirty="0"/>
              <a:t>Blu-ray Disc (BD)</a:t>
            </a:r>
          </a:p>
          <a:p>
            <a:r>
              <a:rPr lang="en-US" dirty="0"/>
              <a:t>Recordable and rewritable formats</a:t>
            </a:r>
          </a:p>
        </p:txBody>
      </p:sp>
      <p:sp>
        <p:nvSpPr>
          <p:cNvPr id="3" name="Title 2"/>
          <p:cNvSpPr>
            <a:spLocks noGrp="1"/>
          </p:cNvSpPr>
          <p:nvPr>
            <p:ph type="title"/>
          </p:nvPr>
        </p:nvSpPr>
        <p:spPr/>
        <p:txBody>
          <a:bodyPr/>
          <a:lstStyle/>
          <a:p>
            <a:r>
              <a:rPr lang="en-US"/>
              <a:t>Optical Discs and Drives</a:t>
            </a:r>
            <a:endParaRPr lang="en-US" dirty="0"/>
          </a:p>
        </p:txBody>
      </p:sp>
      <p:sp>
        <p:nvSpPr>
          <p:cNvPr id="4" name="Footer Placeholder 3">
            <a:extLst>
              <a:ext uri="{FF2B5EF4-FFF2-40B4-BE49-F238E27FC236}">
                <a16:creationId xmlns:a16="http://schemas.microsoft.com/office/drawing/2014/main" id="{139A98D6-23FB-4DB0-9E40-83FC4AC3B31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A5F3F30-CC42-472F-9035-D440ADCCA1F3}"/>
              </a:ext>
            </a:extLst>
          </p:cNvPr>
          <p:cNvSpPr>
            <a:spLocks noGrp="1"/>
          </p:cNvSpPr>
          <p:nvPr>
            <p:ph type="sldNum" sz="quarter" idx="4"/>
          </p:nvPr>
        </p:nvSpPr>
        <p:spPr/>
        <p:txBody>
          <a:bodyPr/>
          <a:lstStyle/>
          <a:p>
            <a:fld id="{5356F478-C559-429F-9426-6D8D07B5A7AD}" type="slidenum">
              <a:rPr lang="en-US" smtClean="0"/>
              <a:pPr/>
              <a:t>8</a:t>
            </a:fld>
            <a:endParaRPr lang="en-US" dirty="0"/>
          </a:p>
        </p:txBody>
      </p:sp>
    </p:spTree>
    <p:extLst>
      <p:ext uri="{BB962C8B-B14F-4D97-AF65-F5344CB8AC3E}">
        <p14:creationId xmlns:p14="http://schemas.microsoft.com/office/powerpoint/2010/main" val="35350442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94587-7C3A-49CF-AAD5-C9C19D276D9C}"/>
              </a:ext>
            </a:extLst>
          </p:cNvPr>
          <p:cNvSpPr>
            <a:spLocks noGrp="1"/>
          </p:cNvSpPr>
          <p:nvPr>
            <p:ph type="title"/>
          </p:nvPr>
        </p:nvSpPr>
        <p:spPr/>
        <p:txBody>
          <a:bodyPr/>
          <a:lstStyle/>
          <a:p>
            <a:r>
              <a:rPr lang="en-US" dirty="0"/>
              <a:t>Optical Drive Units</a:t>
            </a:r>
          </a:p>
        </p:txBody>
      </p:sp>
      <p:sp>
        <p:nvSpPr>
          <p:cNvPr id="3" name="Content Placeholder 2">
            <a:extLst>
              <a:ext uri="{FF2B5EF4-FFF2-40B4-BE49-F238E27FC236}">
                <a16:creationId xmlns:a16="http://schemas.microsoft.com/office/drawing/2014/main" id="{BFC9575C-6CFD-4E47-9217-52714B055FF2}"/>
              </a:ext>
            </a:extLst>
          </p:cNvPr>
          <p:cNvSpPr>
            <a:spLocks noGrp="1"/>
          </p:cNvSpPr>
          <p:nvPr>
            <p:ph sz="half" idx="1"/>
          </p:nvPr>
        </p:nvSpPr>
        <p:spPr/>
        <p:txBody>
          <a:bodyPr/>
          <a:lstStyle/>
          <a:p>
            <a:r>
              <a:rPr lang="en-US" dirty="0"/>
              <a:t>Fit to internal 5.25” drive bays and SATA interface</a:t>
            </a:r>
          </a:p>
          <a:p>
            <a:r>
              <a:rPr lang="en-US" dirty="0"/>
              <a:t>USB external units</a:t>
            </a:r>
          </a:p>
          <a:p>
            <a:r>
              <a:rPr lang="en-US" dirty="0"/>
              <a:t>Read/record/rewrite speeds</a:t>
            </a:r>
          </a:p>
        </p:txBody>
      </p:sp>
      <p:pic>
        <p:nvPicPr>
          <p:cNvPr id="7" name="Content Placeholder 6" descr="Optical disc drive. Image © 123rf.com.">
            <a:extLst>
              <a:ext uri="{FF2B5EF4-FFF2-40B4-BE49-F238E27FC236}">
                <a16:creationId xmlns:a16="http://schemas.microsoft.com/office/drawing/2014/main" id="{0E0B06F2-D264-4290-9B76-23569F6CD38D}"/>
              </a:ext>
            </a:extLst>
          </p:cNvPr>
          <p:cNvPicPr>
            <a:picLocks noGrp="1"/>
          </p:cNvPicPr>
          <p:nvPr>
            <p:ph sz="half" idx="2"/>
          </p:nvPr>
        </p:nvPicPr>
        <p:blipFill rotWithShape="1">
          <a:blip r:embed="rId2">
            <a:clrChange>
              <a:clrFrom>
                <a:srgbClr val="FFFFFF"/>
              </a:clrFrom>
              <a:clrTo>
                <a:srgbClr val="FFFFFF">
                  <a:alpha val="0"/>
                </a:srgbClr>
              </a:clrTo>
            </a:clrChange>
          </a:blip>
          <a:srcRect l="5021" t="3866" r="4611"/>
          <a:stretch/>
        </p:blipFill>
        <p:spPr bwMode="auto">
          <a:xfrm>
            <a:off x="6126163" y="1440201"/>
            <a:ext cx="5940425" cy="4526872"/>
          </a:xfrm>
          <a:prstGeom prst="rect">
            <a:avLst/>
          </a:prstGeom>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DCDEC444-D612-429C-91B0-B39B7AA71B53}"/>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9C5709C-DBD2-4660-BDD4-C9D4E4555E02}"/>
              </a:ext>
            </a:extLst>
          </p:cNvPr>
          <p:cNvSpPr>
            <a:spLocks noGrp="1"/>
          </p:cNvSpPr>
          <p:nvPr>
            <p:ph type="sldNum" sz="quarter" idx="4"/>
          </p:nvPr>
        </p:nvSpPr>
        <p:spPr/>
        <p:txBody>
          <a:bodyPr/>
          <a:lstStyle/>
          <a:p>
            <a:fld id="{5356F478-C559-429F-9426-6D8D07B5A7AD}" type="slidenum">
              <a:rPr lang="en-US" smtClean="0"/>
              <a:pPr/>
              <a:t>9</a:t>
            </a:fld>
            <a:endParaRPr lang="en-US" dirty="0"/>
          </a:p>
        </p:txBody>
      </p:sp>
    </p:spTree>
    <p:extLst>
      <p:ext uri="{BB962C8B-B14F-4D97-AF65-F5344CB8AC3E}">
        <p14:creationId xmlns:p14="http://schemas.microsoft.com/office/powerpoint/2010/main" val="2357951715"/>
      </p:ext>
    </p:extLst>
  </p:cSld>
  <p:clrMapOvr>
    <a:masterClrMapping/>
  </p:clrMapOvr>
</p:sld>
</file>

<file path=ppt/theme/theme1.xml><?xml version="1.0" encoding="utf-8"?>
<a:theme xmlns:a="http://schemas.openxmlformats.org/drawingml/2006/main" name="gtsslides-white">
  <a:themeElements>
    <a:clrScheme name="gtsslides-white">
      <a:dk1>
        <a:srgbClr val="034581"/>
      </a:dk1>
      <a:lt1>
        <a:srgbClr val="000000"/>
      </a:lt1>
      <a:dk2>
        <a:srgbClr val="F8F8F8"/>
      </a:dk2>
      <a:lt2>
        <a:srgbClr val="034581"/>
      </a:lt2>
      <a:accent1>
        <a:srgbClr val="1F54A6"/>
      </a:accent1>
      <a:accent2>
        <a:srgbClr val="5F5F5F"/>
      </a:accent2>
      <a:accent3>
        <a:srgbClr val="808080"/>
      </a:accent3>
      <a:accent4>
        <a:srgbClr val="B2B2B2"/>
      </a:accent4>
      <a:accent5>
        <a:srgbClr val="DDDDDD"/>
      </a:accent5>
      <a:accent6>
        <a:srgbClr val="F8F8F8"/>
      </a:accent6>
      <a:hlink>
        <a:srgbClr val="0000FF"/>
      </a:hlink>
      <a:folHlink>
        <a:srgbClr val="660066"/>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tsslides-lansdscape" id="{FF518589-3D5F-4A13-9296-0840D2F05CB9}" vid="{2ACDB8CB-6607-48BF-A87B-03C4704048D3}"/>
    </a:ext>
  </a:extLst>
</a:theme>
</file>

<file path=ppt/theme/theme2.xml><?xml version="1.0" encoding="utf-8"?>
<a:theme xmlns:a="http://schemas.openxmlformats.org/drawingml/2006/main" name="Office Theme">
  <a:themeElements>
    <a:clrScheme name="gtsslides-white">
      <a:dk1>
        <a:srgbClr val="034581"/>
      </a:dk1>
      <a:lt1>
        <a:srgbClr val="000000"/>
      </a:lt1>
      <a:dk2>
        <a:srgbClr val="F8F8F8"/>
      </a:dk2>
      <a:lt2>
        <a:srgbClr val="034581"/>
      </a:lt2>
      <a:accent1>
        <a:srgbClr val="1F54A6"/>
      </a:accent1>
      <a:accent2>
        <a:srgbClr val="5F5F5F"/>
      </a:accent2>
      <a:accent3>
        <a:srgbClr val="808080"/>
      </a:accent3>
      <a:accent4>
        <a:srgbClr val="B2B2B2"/>
      </a:accent4>
      <a:accent5>
        <a:srgbClr val="DDDDDD"/>
      </a:accent5>
      <a:accent6>
        <a:srgbClr val="F8F8F8"/>
      </a:accent6>
      <a:hlink>
        <a:srgbClr val="0000FF"/>
      </a:hlink>
      <a:folHlink>
        <a:srgbClr val="660066"/>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8AB8BE3257A504EB15FA3D006F5CE14" ma:contentTypeVersion="7" ma:contentTypeDescription="Create a new document." ma:contentTypeScope="" ma:versionID="0ec88529dec2b33004a4fff12cf0fb1a">
  <xsd:schema xmlns:xsd="http://www.w3.org/2001/XMLSchema" xmlns:xs="http://www.w3.org/2001/XMLSchema" xmlns:p="http://schemas.microsoft.com/office/2006/metadata/properties" xmlns:ns2="95a46270-66ec-4bdf-aabc-d78887d51418" xmlns:ns3="315eb565-7267-4a95-9087-2f433ded3c8b" targetNamespace="http://schemas.microsoft.com/office/2006/metadata/properties" ma:root="true" ma:fieldsID="3e3a88ed88d8afb4d43822679d594bbe" ns2:_="" ns3:_="">
    <xsd:import namespace="95a46270-66ec-4bdf-aabc-d78887d51418"/>
    <xsd:import namespace="315eb565-7267-4a95-9087-2f433ded3c8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46270-66ec-4bdf-aabc-d78887d51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5eb565-7267-4a95-9087-2f433ded3c8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CE6F92-100D-4D19-A0E6-9FAB10882386}">
  <ds:schemaRefs>
    <ds:schemaRef ds:uri="http://schemas.microsoft.com/office/2006/documentManagement/types"/>
    <ds:schemaRef ds:uri="http://schemas.microsoft.com/office/2006/metadata/properties"/>
    <ds:schemaRef ds:uri="http://schemas.openxmlformats.org/package/2006/metadata/core-properties"/>
    <ds:schemaRef ds:uri="http://purl.org/dc/terms/"/>
    <ds:schemaRef ds:uri="http://schemas.microsoft.com/office/infopath/2007/PartnerControls"/>
    <ds:schemaRef ds:uri="http://purl.org/dc/dcmitype/"/>
    <ds:schemaRef ds:uri="http://purl.org/dc/elements/1.1/"/>
    <ds:schemaRef ds:uri="315eb565-7267-4a95-9087-2f433ded3c8b"/>
    <ds:schemaRef ds:uri="95a46270-66ec-4bdf-aabc-d78887d51418"/>
    <ds:schemaRef ds:uri="http://www.w3.org/XML/1998/namespace"/>
  </ds:schemaRefs>
</ds:datastoreItem>
</file>

<file path=customXml/itemProps2.xml><?xml version="1.0" encoding="utf-8"?>
<ds:datastoreItem xmlns:ds="http://schemas.openxmlformats.org/officeDocument/2006/customXml" ds:itemID="{C89D704A-914B-45AD-B104-C9354E10E2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a46270-66ec-4bdf-aabc-d78887d51418"/>
    <ds:schemaRef ds:uri="315eb565-7267-4a95-9087-2f433ded3c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4225F5E-6051-48B4-A5B0-173F7CA6BE3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gtsslides-lansdscape</Template>
  <TotalTime>1546</TotalTime>
  <Words>627</Words>
  <Application>Microsoft Office PowerPoint</Application>
  <PresentationFormat>Widescreen</PresentationFormat>
  <Paragraphs>113</Paragraphs>
  <Slides>14</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Calibri</vt:lpstr>
      <vt:lpstr>Calibri Light</vt:lpstr>
      <vt:lpstr>Courier New</vt:lpstr>
      <vt:lpstr>Times New Roman</vt:lpstr>
      <vt:lpstr>Verdana</vt:lpstr>
      <vt:lpstr>gtsslides-white</vt:lpstr>
      <vt:lpstr>CompTIA IT Fundamentals+ (Exam FC0‑U61)</vt:lpstr>
      <vt:lpstr>PowerPoint Presentation</vt:lpstr>
      <vt:lpstr>System Memory</vt:lpstr>
      <vt:lpstr>Double Data Rate SDRAM (DDR SDRAM)</vt:lpstr>
      <vt:lpstr>Hard Disk Drives (HDD)</vt:lpstr>
      <vt:lpstr>HDD Interfaces</vt:lpstr>
      <vt:lpstr>Solid State Drives (SSD)</vt:lpstr>
      <vt:lpstr>Optical Discs and Drives</vt:lpstr>
      <vt:lpstr>Optical Drive Units</vt:lpstr>
      <vt:lpstr>Removable Flash Memory Devices</vt:lpstr>
      <vt:lpstr>PowerPoint Presentation</vt:lpstr>
      <vt:lpstr>PowerPoint Presentation</vt:lpstr>
      <vt:lpstr>PowerPoint Presentation</vt:lpstr>
      <vt:lpstr>PowerPoint Presentation</vt:lpstr>
    </vt:vector>
  </TitlesOfParts>
  <Manager>James Pengelly</Manager>
  <Company>CompTIA,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Official CompTIA IT Fundamentals+ Study Guide (Exam FC0‑U61)</dc:title>
  <dc:subject>FC0-U61 v088</dc:subject>
  <dc:creator>James Pengelly</dc:creator>
  <dc:description>Slides to accompany a CompTIA Study Guide training course</dc:description>
  <cp:lastModifiedBy>Becky Mann</cp:lastModifiedBy>
  <cp:revision>159</cp:revision>
  <dcterms:created xsi:type="dcterms:W3CDTF">2018-08-24T10:34:02Z</dcterms:created>
  <dcterms:modified xsi:type="dcterms:W3CDTF">2018-08-27T18:50:41Z</dcterms:modified>
  <cp:category>© 2018 CompTIA, Inc</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0x010100F8AB8BE3257A504EB15FA3D006F5CE14</vt:lpwstr>
  </property>
</Properties>
</file>